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8" r:id="rId2"/>
    <p:sldId id="257" r:id="rId3"/>
    <p:sldId id="263" r:id="rId4"/>
    <p:sldId id="262" r:id="rId5"/>
    <p:sldId id="264" r:id="rId6"/>
    <p:sldId id="259" r:id="rId7"/>
    <p:sldId id="260" r:id="rId8"/>
    <p:sldId id="261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66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37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9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523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051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502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94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9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63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78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29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09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49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11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966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87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22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9E06B74-A5C6-4742-A907-86941373801F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66E619-F498-4D3D-BC5A-20D0CAAB5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5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369FD5E-1D9B-4ADC-82EE-CBCEF3EBC707}"/>
              </a:ext>
            </a:extLst>
          </p:cNvPr>
          <p:cNvSpPr/>
          <p:nvPr/>
        </p:nvSpPr>
        <p:spPr>
          <a:xfrm>
            <a:off x="2579281" y="1852240"/>
            <a:ext cx="6921795" cy="396594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Nova Ultra Bold" panose="020B0B02020104020203" pitchFamily="34" charset="0"/>
              </a:rPr>
              <a:t>Транспорт</a:t>
            </a: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179CDB-570E-4468-A916-EB73C3478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8" y="613073"/>
            <a:ext cx="1919283" cy="1279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94C368-BBBD-47E9-BB1E-FFF8A092F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39" y="613073"/>
            <a:ext cx="2464729" cy="16367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75DB86-5859-4C0B-AC44-373C5FBE0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36" y="4545786"/>
            <a:ext cx="2580610" cy="17204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997189-3862-46A1-B912-C3BE25CBD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427" y="3701648"/>
            <a:ext cx="2464729" cy="184854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4F33BE0-EF8F-4C6C-91D3-79477177BD41}"/>
              </a:ext>
            </a:extLst>
          </p:cNvPr>
          <p:cNvSpPr/>
          <p:nvPr/>
        </p:nvSpPr>
        <p:spPr>
          <a:xfrm>
            <a:off x="2579281" y="496221"/>
            <a:ext cx="2222207" cy="11695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Презентация «Транспорт»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Подготовила: Лавренова Татьяна Борисовна</a:t>
            </a:r>
          </a:p>
        </p:txBody>
      </p:sp>
    </p:spTree>
    <p:extLst>
      <p:ext uri="{BB962C8B-B14F-4D97-AF65-F5344CB8AC3E}">
        <p14:creationId xmlns:p14="http://schemas.microsoft.com/office/powerpoint/2010/main" val="2557919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6EAAB2A4-039D-47C8-9CEA-DFC4F65ADA2C}"/>
              </a:ext>
            </a:extLst>
          </p:cNvPr>
          <p:cNvSpPr/>
          <p:nvPr/>
        </p:nvSpPr>
        <p:spPr>
          <a:xfrm rot="20587849">
            <a:off x="0" y="468423"/>
            <a:ext cx="4508204" cy="238169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Странный дом мчит по дороге – Круглые в резине ноги. Пассажирами заполнен И бензином бак наполнен…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C2DDD8-73A5-432C-9B67-DE45EBB4F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28" y="1659269"/>
            <a:ext cx="7351528" cy="490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15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B80E33A4-BE8A-486C-97FE-4FF04032CD0B}"/>
              </a:ext>
            </a:extLst>
          </p:cNvPr>
          <p:cNvSpPr/>
          <p:nvPr/>
        </p:nvSpPr>
        <p:spPr>
          <a:xfrm>
            <a:off x="7176977" y="622005"/>
            <a:ext cx="4104168" cy="280699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В черте городской Транспорт такой,</a:t>
            </a:r>
          </a:p>
          <a:p>
            <a:pPr algn="ctr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По рельсам и шпалам Совсем не устало, Летит под дугой,</a:t>
            </a:r>
          </a:p>
          <a:p>
            <a:pPr algn="ctr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Как никто другой!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5F0E99-3D55-4B6E-95E0-0C4E379BC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60" y="2025502"/>
            <a:ext cx="6379535" cy="42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25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B6EE3717-82F2-4C94-92B3-A8FC81F9112E}"/>
              </a:ext>
            </a:extLst>
          </p:cNvPr>
          <p:cNvSpPr/>
          <p:nvPr/>
        </p:nvSpPr>
        <p:spPr>
          <a:xfrm rot="807913">
            <a:off x="0" y="3229639"/>
            <a:ext cx="4125433" cy="2833577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Этот конь не ест овса, </a:t>
            </a:r>
          </a:p>
          <a:p>
            <a:pPr algn="ctr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Вместо ног — два колеса. </a:t>
            </a:r>
          </a:p>
          <a:p>
            <a:pPr algn="ctr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Сядь верхом и мчись на нём, </a:t>
            </a:r>
          </a:p>
          <a:p>
            <a:pPr algn="ctr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Только лучше правь рулём.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DEBE5B-0EBE-4764-9E9D-85DA69640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33" y="287079"/>
            <a:ext cx="7502333" cy="46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79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CA840F-5F68-4E59-A771-7530F242E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12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16919B-4FE8-4E80-B78D-6AC2837A560B}"/>
              </a:ext>
            </a:extLst>
          </p:cNvPr>
          <p:cNvSpPr txBox="1"/>
          <p:nvPr/>
        </p:nvSpPr>
        <p:spPr>
          <a:xfrm>
            <a:off x="3046228" y="2498651"/>
            <a:ext cx="36522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B94DF5C-ADCF-4E9D-9F0E-7582E9F97276}"/>
              </a:ext>
            </a:extLst>
          </p:cNvPr>
          <p:cNvSpPr/>
          <p:nvPr/>
        </p:nvSpPr>
        <p:spPr>
          <a:xfrm rot="21001503">
            <a:off x="503007" y="652129"/>
            <a:ext cx="5337544" cy="3519377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Крылатый, но не птица, </a:t>
            </a:r>
          </a:p>
          <a:p>
            <a:r>
              <a:rPr lang="ru-RU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Летает в небесах. </a:t>
            </a:r>
          </a:p>
          <a:p>
            <a:r>
              <a:rPr lang="ru-RU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В мгновенье может скрыться </a:t>
            </a:r>
          </a:p>
          <a:p>
            <a:r>
              <a:rPr lang="ru-RU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В пушистых облаках. </a:t>
            </a:r>
          </a:p>
          <a:p>
            <a:r>
              <a:rPr lang="ru-RU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взлетает в небо </a:t>
            </a:r>
          </a:p>
          <a:p>
            <a:r>
              <a:rPr lang="ru-RU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И набирает ход — </a:t>
            </a:r>
          </a:p>
          <a:p>
            <a:r>
              <a:rPr lang="ru-RU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Закладывает уши, </a:t>
            </a:r>
          </a:p>
          <a:p>
            <a:r>
              <a:rPr lang="ru-RU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Что это?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02E54C-2C03-45F4-8851-FD165B77F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03" y="2411819"/>
            <a:ext cx="6025116" cy="376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8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45DAEAE4-629E-4424-91F2-E890867A3867}"/>
              </a:ext>
            </a:extLst>
          </p:cNvPr>
          <p:cNvSpPr/>
          <p:nvPr/>
        </p:nvSpPr>
        <p:spPr>
          <a:xfrm rot="20818856">
            <a:off x="318977" y="3369873"/>
            <a:ext cx="4497572" cy="265282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Завертел пропеллером Пыль вспорхнула веером Покачнулся, прыгнул, вот В небе мчится…</a:t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20C19F-6E80-445E-8AD6-BC4EB6F39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74" y="776177"/>
            <a:ext cx="6364223" cy="42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4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55456B-BF87-48B6-8639-2B1F5EE24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37" y="542059"/>
            <a:ext cx="7685143" cy="577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38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2F09F20D-EAE8-457E-980D-70E917B6DB53}"/>
              </a:ext>
            </a:extLst>
          </p:cNvPr>
          <p:cNvSpPr/>
          <p:nvPr/>
        </p:nvSpPr>
        <p:spPr>
          <a:xfrm rot="923377">
            <a:off x="7126762" y="467831"/>
            <a:ext cx="4284921" cy="325356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Montserrat" panose="020B0604020202020204" pitchFamily="2" charset="-52"/>
              </a:rPr>
              <a:t>С нею плавать очень просто,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Montserrat" panose="020B0604020202020204" pitchFamily="2" charset="-52"/>
              </a:rPr>
              <a:t>Под рукою сбоку вёсла!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Montserrat" panose="020B0604020202020204" pitchFamily="2" charset="-52"/>
              </a:rPr>
              <a:t>В чём на солнечном закате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Montserrat" panose="020B0604020202020204" pitchFamily="2" charset="-52"/>
              </a:rPr>
              <a:t>Разрезаю речки «скатерть»?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F50116-ADB6-4B09-9F9E-ADBEBC74E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17" y="1901459"/>
            <a:ext cx="6194641" cy="42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81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DB12B20F-E631-4F71-8180-5800DBF730D7}"/>
              </a:ext>
            </a:extLst>
          </p:cNvPr>
          <p:cNvSpPr/>
          <p:nvPr/>
        </p:nvSpPr>
        <p:spPr>
          <a:xfrm rot="21082601">
            <a:off x="999461" y="956930"/>
            <a:ext cx="4455042" cy="292395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Montserrat" panose="00000500000000000000" pitchFamily="2" charset="-52"/>
              </a:rPr>
              <a:t>По морям и по волнам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Montserrat" panose="00000500000000000000" pitchFamily="2" charset="-52"/>
              </a:rPr>
              <a:t>Его водит капитан.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Montserrat" panose="00000500000000000000" pitchFamily="2" charset="-52"/>
              </a:rPr>
              <a:t>Он не плавает, а ходит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Montserrat" panose="00000500000000000000" pitchFamily="2" charset="-52"/>
              </a:rPr>
              <a:t>Якоря бросает в воду.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Montserrat" panose="00000500000000000000" pitchFamily="2" charset="-52"/>
              </a:rPr>
              <a:t>Он с волною дружбу водит.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Montserrat" panose="00000500000000000000" pitchFamily="2" charset="-52"/>
              </a:rPr>
              <a:t>И не любит непогоду.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7948BF-B8C3-4E1B-8569-7FA07C38F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57" y="2060174"/>
            <a:ext cx="6400800" cy="427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57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67455377-56AC-4E48-8550-0CD9EE7CF102}"/>
              </a:ext>
            </a:extLst>
          </p:cNvPr>
          <p:cNvSpPr/>
          <p:nvPr/>
        </p:nvSpPr>
        <p:spPr>
          <a:xfrm>
            <a:off x="478466" y="3040912"/>
            <a:ext cx="4805916" cy="3274827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Не корабль, но и не лодка,</a:t>
            </a:r>
          </a:p>
          <a:p>
            <a:pPr algn="l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Крепкий, сильный, быстроходный</a:t>
            </a:r>
          </a:p>
          <a:p>
            <a:pPr algn="l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По воде нас всех прокатит</a:t>
            </a:r>
          </a:p>
          <a:p>
            <a:pPr algn="l"/>
            <a:r>
              <a:rPr lang="ru-RU" b="1" i="0" dirty="0">
                <a:solidFill>
                  <a:schemeClr val="accent4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Этот белоснежный </a:t>
            </a:r>
            <a:br>
              <a:rPr lang="ru-RU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</a:br>
            <a:endParaRPr lang="ru-RU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39FFBD-1403-46CB-970C-7A7E6A76D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564" y="335294"/>
            <a:ext cx="6520970" cy="434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41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4839CF-54D1-4154-9679-2F7AE54E4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4" y="530962"/>
            <a:ext cx="10643191" cy="59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473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TM02900743[[fn=Натуральные материалы]]</Template>
  <TotalTime>93</TotalTime>
  <Words>209</Words>
  <Application>Microsoft Office PowerPoint</Application>
  <PresentationFormat>Широкоэкранный</PresentationFormat>
  <Paragraphs>27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Garamond</vt:lpstr>
      <vt:lpstr>Gill Sans Nova Ultra Bold</vt:lpstr>
      <vt:lpstr>Montserrat</vt:lpstr>
      <vt:lpstr>Verdana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Луценко Максим</dc:creator>
  <cp:lastModifiedBy>Луценко Максим</cp:lastModifiedBy>
  <cp:revision>1</cp:revision>
  <dcterms:created xsi:type="dcterms:W3CDTF">2021-11-01T11:08:28Z</dcterms:created>
  <dcterms:modified xsi:type="dcterms:W3CDTF">2021-11-01T12:42:03Z</dcterms:modified>
</cp:coreProperties>
</file>