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1" r:id="rId3"/>
    <p:sldId id="258" r:id="rId4"/>
    <p:sldId id="257" r:id="rId5"/>
    <p:sldId id="259" r:id="rId6"/>
    <p:sldId id="260" r:id="rId7"/>
    <p:sldId id="261" r:id="rId8"/>
    <p:sldId id="263" r:id="rId9"/>
    <p:sldId id="266" r:id="rId10"/>
    <p:sldId id="262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95" autoAdjust="0"/>
  </p:normalViewPr>
  <p:slideViewPr>
    <p:cSldViewPr snapToGrid="0">
      <p:cViewPr varScale="1">
        <p:scale>
          <a:sx n="79" d="100"/>
          <a:sy n="79" d="100"/>
        </p:scale>
        <p:origin x="2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243E-AF9E-4A77-BFA2-4A3D2F6789F8}" type="datetimeFigureOut">
              <a:rPr lang="ru-RU" smtClean="0"/>
              <a:t>пн 01.11.21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87A8-7212-496E-947E-C050C5DB9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01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243E-AF9E-4A77-BFA2-4A3D2F6789F8}" type="datetimeFigureOut">
              <a:rPr lang="ru-RU" smtClean="0"/>
              <a:t>пн 01.11.21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87A8-7212-496E-947E-C050C5DB9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92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243E-AF9E-4A77-BFA2-4A3D2F6789F8}" type="datetimeFigureOut">
              <a:rPr lang="ru-RU" smtClean="0"/>
              <a:t>пн 01.11.21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87A8-7212-496E-947E-C050C5DB9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2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243E-AF9E-4A77-BFA2-4A3D2F6789F8}" type="datetimeFigureOut">
              <a:rPr lang="ru-RU" smtClean="0"/>
              <a:t>пн 01.11.21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87A8-7212-496E-947E-C050C5DB9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3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243E-AF9E-4A77-BFA2-4A3D2F6789F8}" type="datetimeFigureOut">
              <a:rPr lang="ru-RU" smtClean="0"/>
              <a:t>пн 01.11.21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87A8-7212-496E-947E-C050C5DB9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722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243E-AF9E-4A77-BFA2-4A3D2F6789F8}" type="datetimeFigureOut">
              <a:rPr lang="ru-RU" smtClean="0"/>
              <a:t>пн 01.11.21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87A8-7212-496E-947E-C050C5DB9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1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243E-AF9E-4A77-BFA2-4A3D2F6789F8}" type="datetimeFigureOut">
              <a:rPr lang="ru-RU" smtClean="0"/>
              <a:t>пн 01.11.21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87A8-7212-496E-947E-C050C5DB9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0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243E-AF9E-4A77-BFA2-4A3D2F6789F8}" type="datetimeFigureOut">
              <a:rPr lang="ru-RU" smtClean="0"/>
              <a:t>пн 01.11.21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87A8-7212-496E-947E-C050C5DB9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13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243E-AF9E-4A77-BFA2-4A3D2F6789F8}" type="datetimeFigureOut">
              <a:rPr lang="ru-RU" smtClean="0"/>
              <a:t>пн 01.11.21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87A8-7212-496E-947E-C050C5DB9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313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243E-AF9E-4A77-BFA2-4A3D2F6789F8}" type="datetimeFigureOut">
              <a:rPr lang="ru-RU" smtClean="0"/>
              <a:t>пн 01.11.21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87A8-7212-496E-947E-C050C5DB9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393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243E-AF9E-4A77-BFA2-4A3D2F6789F8}" type="datetimeFigureOut">
              <a:rPr lang="ru-RU" smtClean="0"/>
              <a:t>пн 01.11.21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087A8-7212-496E-947E-C050C5DB9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60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9243E-AF9E-4A77-BFA2-4A3D2F6789F8}" type="datetimeFigureOut">
              <a:rPr lang="ru-RU" smtClean="0"/>
              <a:t>пн 01.11.21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087A8-7212-496E-947E-C050C5DB91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5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12" Type="http://schemas.openxmlformats.org/officeDocument/2006/relationships/image" Target="../media/image9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11" Type="http://schemas.openxmlformats.org/officeDocument/2006/relationships/image" Target="../media/image8.jp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jpg"/><Relationship Id="rId4" Type="http://schemas.openxmlformats.org/officeDocument/2006/relationships/image" Target="../media/image1.jpeg"/><Relationship Id="rId9" Type="http://schemas.openxmlformats.org/officeDocument/2006/relationships/image" Target="../media/image6.jpg"/><Relationship Id="rId1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45.png"/><Relationship Id="rId3" Type="http://schemas.microsoft.com/office/2007/relationships/media" Target="../media/media1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3.jpg"/><Relationship Id="rId5" Type="http://schemas.microsoft.com/office/2007/relationships/media" Target="../media/media5.mp3"/><Relationship Id="rId15" Type="http://schemas.openxmlformats.org/officeDocument/2006/relationships/image" Target="../media/image19.gif"/><Relationship Id="rId10" Type="http://schemas.openxmlformats.org/officeDocument/2006/relationships/image" Target="../media/image42.jpg"/><Relationship Id="rId4" Type="http://schemas.openxmlformats.org/officeDocument/2006/relationships/audio" Target="../media/media12.m4a"/><Relationship Id="rId9" Type="http://schemas.openxmlformats.org/officeDocument/2006/relationships/image" Target="../media/image2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.png"/><Relationship Id="rId18" Type="http://schemas.openxmlformats.org/officeDocument/2006/relationships/image" Target="../media/image19.gif"/><Relationship Id="rId3" Type="http://schemas.microsoft.com/office/2007/relationships/media" Target="../media/media13.m4a"/><Relationship Id="rId7" Type="http://schemas.microsoft.com/office/2007/relationships/media" Target="../media/media5.mp3"/><Relationship Id="rId12" Type="http://schemas.openxmlformats.org/officeDocument/2006/relationships/image" Target="../media/image1.jpeg"/><Relationship Id="rId17" Type="http://schemas.openxmlformats.org/officeDocument/2006/relationships/image" Target="../media/image12.png"/><Relationship Id="rId2" Type="http://schemas.openxmlformats.org/officeDocument/2006/relationships/audio" Target="../media/media3.mp3"/><Relationship Id="rId16" Type="http://schemas.openxmlformats.org/officeDocument/2006/relationships/image" Target="../media/image48.jpeg"/><Relationship Id="rId1" Type="http://schemas.microsoft.com/office/2007/relationships/media" Target="../media/media3.mp3"/><Relationship Id="rId6" Type="http://schemas.openxmlformats.org/officeDocument/2006/relationships/audio" Target="../media/media14.m4a"/><Relationship Id="rId11" Type="http://schemas.openxmlformats.org/officeDocument/2006/relationships/slideLayout" Target="../slideLayouts/slideLayout7.xml"/><Relationship Id="rId5" Type="http://schemas.microsoft.com/office/2007/relationships/media" Target="../media/media14.m4a"/><Relationship Id="rId15" Type="http://schemas.openxmlformats.org/officeDocument/2006/relationships/image" Target="../media/image47.png"/><Relationship Id="rId10" Type="http://schemas.openxmlformats.org/officeDocument/2006/relationships/audio" Target="../media/media15.m4a"/><Relationship Id="rId4" Type="http://schemas.openxmlformats.org/officeDocument/2006/relationships/audio" Target="../media/media13.m4a"/><Relationship Id="rId9" Type="http://schemas.microsoft.com/office/2007/relationships/media" Target="../media/media15.m4a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media" Target="../media/media3.mp3"/><Relationship Id="rId7" Type="http://schemas.openxmlformats.org/officeDocument/2006/relationships/image" Target="../media/image13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8.jpeg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7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16.jpeg"/><Relationship Id="rId5" Type="http://schemas.microsoft.com/office/2007/relationships/media" Target="../media/media5.mp3"/><Relationship Id="rId15" Type="http://schemas.openxmlformats.org/officeDocument/2006/relationships/image" Target="../media/image19.gif"/><Relationship Id="rId10" Type="http://schemas.openxmlformats.org/officeDocument/2006/relationships/image" Target="../media/image15.jpeg"/><Relationship Id="rId4" Type="http://schemas.openxmlformats.org/officeDocument/2006/relationships/audio" Target="../media/media4.m4a"/><Relationship Id="rId9" Type="http://schemas.openxmlformats.org/officeDocument/2006/relationships/image" Target="../media/image2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23.jpeg"/><Relationship Id="rId3" Type="http://schemas.microsoft.com/office/2007/relationships/media" Target="../media/media6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1.jpeg"/><Relationship Id="rId5" Type="http://schemas.microsoft.com/office/2007/relationships/media" Target="../media/media5.mp3"/><Relationship Id="rId15" Type="http://schemas.openxmlformats.org/officeDocument/2006/relationships/image" Target="../media/image19.gif"/><Relationship Id="rId10" Type="http://schemas.openxmlformats.org/officeDocument/2006/relationships/image" Target="../media/image20.jpeg"/><Relationship Id="rId4" Type="http://schemas.openxmlformats.org/officeDocument/2006/relationships/audio" Target="../media/media6.m4a"/><Relationship Id="rId9" Type="http://schemas.openxmlformats.org/officeDocument/2006/relationships/image" Target="../media/image2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27.jpeg"/><Relationship Id="rId3" Type="http://schemas.microsoft.com/office/2007/relationships/media" Target="../media/media7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5.jpeg"/><Relationship Id="rId5" Type="http://schemas.microsoft.com/office/2007/relationships/media" Target="../media/media5.mp3"/><Relationship Id="rId15" Type="http://schemas.openxmlformats.org/officeDocument/2006/relationships/image" Target="../media/image19.gif"/><Relationship Id="rId10" Type="http://schemas.openxmlformats.org/officeDocument/2006/relationships/image" Target="../media/image24.jpeg"/><Relationship Id="rId4" Type="http://schemas.openxmlformats.org/officeDocument/2006/relationships/audio" Target="../media/media7.m4a"/><Relationship Id="rId9" Type="http://schemas.openxmlformats.org/officeDocument/2006/relationships/image" Target="../media/image2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31.jpg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9.jpeg"/><Relationship Id="rId5" Type="http://schemas.microsoft.com/office/2007/relationships/media" Target="../media/media5.mp3"/><Relationship Id="rId15" Type="http://schemas.openxmlformats.org/officeDocument/2006/relationships/image" Target="../media/image19.gif"/><Relationship Id="rId10" Type="http://schemas.openxmlformats.org/officeDocument/2006/relationships/image" Target="../media/image28.jpeg"/><Relationship Id="rId4" Type="http://schemas.openxmlformats.org/officeDocument/2006/relationships/audio" Target="../media/media8.m4a"/><Relationship Id="rId9" Type="http://schemas.openxmlformats.org/officeDocument/2006/relationships/image" Target="../media/image2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35.jpg"/><Relationship Id="rId3" Type="http://schemas.microsoft.com/office/2007/relationships/media" Target="../media/media9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4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3.jpg"/><Relationship Id="rId5" Type="http://schemas.microsoft.com/office/2007/relationships/media" Target="../media/media5.mp3"/><Relationship Id="rId15" Type="http://schemas.openxmlformats.org/officeDocument/2006/relationships/image" Target="../media/image19.gif"/><Relationship Id="rId10" Type="http://schemas.openxmlformats.org/officeDocument/2006/relationships/image" Target="../media/image32.png"/><Relationship Id="rId4" Type="http://schemas.openxmlformats.org/officeDocument/2006/relationships/audio" Target="../media/media9.m4a"/><Relationship Id="rId9" Type="http://schemas.openxmlformats.org/officeDocument/2006/relationships/image" Target="../media/image2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12.png"/><Relationship Id="rId3" Type="http://schemas.microsoft.com/office/2007/relationships/media" Target="../media/media10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7.png"/><Relationship Id="rId5" Type="http://schemas.microsoft.com/office/2007/relationships/media" Target="../media/media5.mp3"/><Relationship Id="rId10" Type="http://schemas.openxmlformats.org/officeDocument/2006/relationships/image" Target="../media/image36.png"/><Relationship Id="rId4" Type="http://schemas.openxmlformats.org/officeDocument/2006/relationships/audio" Target="../media/media10.m4a"/><Relationship Id="rId9" Type="http://schemas.openxmlformats.org/officeDocument/2006/relationships/image" Target="../media/image2.png"/><Relationship Id="rId1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38.png"/><Relationship Id="rId3" Type="http://schemas.microsoft.com/office/2007/relationships/media" Target="../media/media11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0.png"/><Relationship Id="rId5" Type="http://schemas.microsoft.com/office/2007/relationships/media" Target="../media/media5.mp3"/><Relationship Id="rId15" Type="http://schemas.openxmlformats.org/officeDocument/2006/relationships/image" Target="../media/image12.png"/><Relationship Id="rId10" Type="http://schemas.openxmlformats.org/officeDocument/2006/relationships/image" Target="../media/image39.png"/><Relationship Id="rId4" Type="http://schemas.openxmlformats.org/officeDocument/2006/relationships/audio" Target="../media/media11.m4a"/><Relationship Id="rId9" Type="http://schemas.openxmlformats.org/officeDocument/2006/relationships/image" Target="../media/image2.png"/><Relationship Id="rId1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6E1CB87-30BE-43A6-8594-58EE85E01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FDECB7-03A7-4514-A549-9A624F833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97" y="-157935"/>
            <a:ext cx="9483791" cy="717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BE78110-8D9A-4F6F-BF8E-E54DFEA4C6D7}"/>
              </a:ext>
            </a:extLst>
          </p:cNvPr>
          <p:cNvSpPr/>
          <p:nvPr/>
        </p:nvSpPr>
        <p:spPr>
          <a:xfrm>
            <a:off x="2451652" y="2027584"/>
            <a:ext cx="4280453" cy="261399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ВНИМАТЕЛЬНО ПРОСЛУШАЙ ЗАДАНИЯ И ВЫБЕРИ ПРАВИЛЬНЫЙ ОТВЕТ ИЗ ЧЕТЫРЕХ! ВАРИАНТОВ!                         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12400953-F697-4F26-92BB-F2C7D7E035E4}"/>
              </a:ext>
            </a:extLst>
          </p:cNvPr>
          <p:cNvSpPr/>
          <p:nvPr/>
        </p:nvSpPr>
        <p:spPr>
          <a:xfrm>
            <a:off x="3730486" y="3961836"/>
            <a:ext cx="1722783" cy="505804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играть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E59110C-D357-448B-BB9F-DF6EB7B1C09E}"/>
              </a:ext>
            </a:extLst>
          </p:cNvPr>
          <p:cNvSpPr/>
          <p:nvPr/>
        </p:nvSpPr>
        <p:spPr>
          <a:xfrm>
            <a:off x="2813184" y="853986"/>
            <a:ext cx="35573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транспорт</a:t>
            </a:r>
            <a:endParaRPr lang="ru-RU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A2AF53-1659-4456-976D-4CC4B71E1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88" y="5057317"/>
            <a:ext cx="1736330" cy="114258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2DABE2-87EB-42CB-AF13-33071C066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48" y="384170"/>
            <a:ext cx="1811253" cy="11962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E71BB2C-7110-4B89-B386-E81D5B49D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71" y="2005527"/>
            <a:ext cx="1809915" cy="11962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D1DF936-BADE-4730-8800-85EBB686F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16" y="438648"/>
            <a:ext cx="1736330" cy="11417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2369D9-A98D-4312-96A1-3B58B3C7C8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531" y="3714284"/>
            <a:ext cx="1719949" cy="11235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8DAFDDA-A050-4EA5-B8A6-50E9C9DC51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37" y="5072101"/>
            <a:ext cx="1688970" cy="1113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2488D07-8DD7-4AC9-AA14-9684BEDB6A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63" y="1955344"/>
            <a:ext cx="1722783" cy="1129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966EB6E-1493-4F59-B629-B80E149FC3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1" y="3754029"/>
            <a:ext cx="1688970" cy="1108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D20985E-BA8E-4F73-A264-6948E2D6B9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58" y="5258566"/>
            <a:ext cx="1688970" cy="11122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улица Академика Каргина (12)">
            <a:hlinkClick r:id="" action="ppaction://media"/>
            <a:extLst>
              <a:ext uri="{FF2B5EF4-FFF2-40B4-BE49-F238E27FC236}">
                <a16:creationId xmlns:a16="http://schemas.microsoft.com/office/drawing/2014/main" id="{E5F6E7ED-CEF8-4FC2-8C2C-C78301771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8524" y="6114070"/>
            <a:ext cx="609600" cy="6096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E6EC827-6240-4004-A71A-54B0FE7C897A}"/>
              </a:ext>
            </a:extLst>
          </p:cNvPr>
          <p:cNvSpPr/>
          <p:nvPr/>
        </p:nvSpPr>
        <p:spPr>
          <a:xfrm>
            <a:off x="4035976" y="6078726"/>
            <a:ext cx="51080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Подготовила: </a:t>
            </a:r>
          </a:p>
          <a:p>
            <a:pPr algn="ctr"/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воспитатель старшей группы №14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r>
              <a:rPr lang="ru-RU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етрова Е.В.</a:t>
            </a:r>
          </a:p>
        </p:txBody>
      </p:sp>
    </p:spTree>
    <p:extLst>
      <p:ext uri="{BB962C8B-B14F-4D97-AF65-F5344CB8AC3E}">
        <p14:creationId xmlns:p14="http://schemas.microsoft.com/office/powerpoint/2010/main" val="133758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701945-0CA5-4275-B6B3-163BCC4E1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8F60D-B049-45A0-B0A2-BC1226672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396" y="-273292"/>
            <a:ext cx="9636292" cy="728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8EA7B7-46DC-457F-965B-BC6FC4103D2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4" t="18129" r="13837" b="5935"/>
          <a:stretch/>
        </p:blipFill>
        <p:spPr>
          <a:xfrm>
            <a:off x="1145679" y="3869104"/>
            <a:ext cx="3157727" cy="249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3BA496-323E-425C-80F1-1BFAD04DDC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9" t="15007" r="12440" b="6038"/>
          <a:stretch/>
        </p:blipFill>
        <p:spPr>
          <a:xfrm>
            <a:off x="1145680" y="1048512"/>
            <a:ext cx="3157727" cy="249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8AE0EF9-AA4B-4112-9094-18088A3016F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427" r="6151" b="44711"/>
          <a:stretch/>
        </p:blipFill>
        <p:spPr>
          <a:xfrm>
            <a:off x="4840594" y="3854854"/>
            <a:ext cx="2925569" cy="250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492226-E448-4BD7-8E09-680F2277481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650" t="50129"/>
          <a:stretch/>
        </p:blipFill>
        <p:spPr>
          <a:xfrm>
            <a:off x="4840594" y="1048512"/>
            <a:ext cx="2925569" cy="2502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8B0F34E-A342-46F2-BEED-7F2F76260250}"/>
              </a:ext>
            </a:extLst>
          </p:cNvPr>
          <p:cNvSpPr/>
          <p:nvPr/>
        </p:nvSpPr>
        <p:spPr>
          <a:xfrm>
            <a:off x="2582864" y="197903"/>
            <a:ext cx="39782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Покажи самолет</a:t>
            </a:r>
          </a:p>
        </p:txBody>
      </p:sp>
      <p:pic>
        <p:nvPicPr>
          <p:cNvPr id="5" name="darren-curtis-faraway-star">
            <a:hlinkClick r:id="" action="ppaction://media"/>
            <a:extLst>
              <a:ext uri="{FF2B5EF4-FFF2-40B4-BE49-F238E27FC236}">
                <a16:creationId xmlns:a16="http://schemas.microsoft.com/office/drawing/2014/main" id="{95AC0651-3D7A-4A62-92E5-82F29AB0D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3691" y="6022568"/>
            <a:ext cx="609600" cy="609600"/>
          </a:xfrm>
          <a:prstGeom prst="rect">
            <a:avLst/>
          </a:prstGeom>
        </p:spPr>
      </p:pic>
      <p:pic>
        <p:nvPicPr>
          <p:cNvPr id="6" name="улица Академика Каргина (8)">
            <a:hlinkClick r:id="" action="ppaction://media"/>
            <a:extLst>
              <a:ext uri="{FF2B5EF4-FFF2-40B4-BE49-F238E27FC236}">
                <a16:creationId xmlns:a16="http://schemas.microsoft.com/office/drawing/2014/main" id="{75D09406-07BE-49E4-9DF9-B8CCBA2833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3691" y="6025616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3F6E6B-BE11-42A7-978F-7739638723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345" y="1234151"/>
            <a:ext cx="4622913" cy="462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id="{2955512B-E7BA-4357-887E-66CE2B978E8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6209" y="6056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5741583-EEF7-4C80-84DB-5A74FE4A4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AAC51E-B3BD-439E-96AF-D36508CF8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96" y="-148755"/>
            <a:ext cx="9483791" cy="717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8CAFC9-40E2-44F3-8A7C-24EA87F858C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831" t="50000" r="5859"/>
          <a:stretch/>
        </p:blipFill>
        <p:spPr>
          <a:xfrm>
            <a:off x="707134" y="3713633"/>
            <a:ext cx="3584448" cy="282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954FCE-AA22-48AC-BEDB-A7B7190DF37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711" r="7460" b="50000"/>
          <a:stretch/>
        </p:blipFill>
        <p:spPr>
          <a:xfrm>
            <a:off x="4687238" y="718835"/>
            <a:ext cx="3402582" cy="2710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40DECA-9779-46BE-B3EF-427D82C5E4C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323" r="3156"/>
          <a:stretch/>
        </p:blipFill>
        <p:spPr>
          <a:xfrm>
            <a:off x="707134" y="718835"/>
            <a:ext cx="3547873" cy="2719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209C70D4-82AD-403F-8CE0-344721176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582" y="3713632"/>
            <a:ext cx="3402582" cy="2821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darren-curtis-faraway-star">
            <a:hlinkClick r:id="" action="ppaction://media"/>
            <a:extLst>
              <a:ext uri="{FF2B5EF4-FFF2-40B4-BE49-F238E27FC236}">
                <a16:creationId xmlns:a16="http://schemas.microsoft.com/office/drawing/2014/main" id="{F9F9AD0A-0659-4786-B127-95045D099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2440" y="6112300"/>
            <a:ext cx="609600" cy="609600"/>
          </a:xfrm>
          <a:prstGeom prst="rect">
            <a:avLst/>
          </a:prstGeom>
        </p:spPr>
      </p:pic>
      <p:pic>
        <p:nvPicPr>
          <p:cNvPr id="8" name="улица Академика Каргина (6)">
            <a:hlinkClick r:id="" action="ppaction://media"/>
            <a:extLst>
              <a:ext uri="{FF2B5EF4-FFF2-40B4-BE49-F238E27FC236}">
                <a16:creationId xmlns:a16="http://schemas.microsoft.com/office/drawing/2014/main" id="{26801E5D-E109-4586-B349-8B623BEB91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6822" y="6142213"/>
            <a:ext cx="609600" cy="60960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5FA1AC-EBDF-4148-8BD9-7BEDC7A12038}"/>
              </a:ext>
            </a:extLst>
          </p:cNvPr>
          <p:cNvSpPr/>
          <p:nvPr/>
        </p:nvSpPr>
        <p:spPr>
          <a:xfrm>
            <a:off x="2661474" y="42401"/>
            <a:ext cx="40380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Покажи трамвай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990610B-044A-44CD-8208-0E3F2FE7E8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168" y="1622582"/>
            <a:ext cx="4038029" cy="403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улица Академика Каргина (9)">
            <a:hlinkClick r:id="" action="ppaction://media"/>
            <a:extLst>
              <a:ext uri="{FF2B5EF4-FFF2-40B4-BE49-F238E27FC236}">
                <a16:creationId xmlns:a16="http://schemas.microsoft.com/office/drawing/2014/main" id="{9BDFDC5A-946F-4F8E-8CFD-C8588BC623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4631" y="6112300"/>
            <a:ext cx="609600" cy="609600"/>
          </a:xfrm>
          <a:prstGeom prst="rect">
            <a:avLst/>
          </a:prstGeom>
        </p:spPr>
      </p:pic>
      <p:pic>
        <p:nvPicPr>
          <p:cNvPr id="11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id="{AC8AEABC-CE8D-49F5-927A-038045ACB61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0249" y="6112300"/>
            <a:ext cx="609600" cy="609600"/>
          </a:xfrm>
          <a:prstGeom prst="rect">
            <a:avLst/>
          </a:prstGeom>
        </p:spPr>
      </p:pic>
      <p:pic>
        <p:nvPicPr>
          <p:cNvPr id="13" name="улица Академика Каргина (10)">
            <a:hlinkClick r:id="" action="ppaction://media"/>
            <a:extLst>
              <a:ext uri="{FF2B5EF4-FFF2-40B4-BE49-F238E27FC236}">
                <a16:creationId xmlns:a16="http://schemas.microsoft.com/office/drawing/2014/main" id="{3D08E008-542D-4C7A-9535-6FE33671220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20249" y="6154629"/>
            <a:ext cx="609600" cy="6096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206821-B30E-4415-88F6-233C2A4B3467}"/>
              </a:ext>
            </a:extLst>
          </p:cNvPr>
          <p:cNvSpPr/>
          <p:nvPr/>
        </p:nvSpPr>
        <p:spPr>
          <a:xfrm>
            <a:off x="1428058" y="2967335"/>
            <a:ext cx="6287875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prstTxWarp prst="textDoubleWave1">
              <a:avLst/>
            </a:prstTxWarp>
            <a:spAutoFit/>
          </a:bodyPr>
          <a:lstStyle/>
          <a:p>
            <a:pPr algn="ctr"/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КОНЕЦ ИГРЫ!!!</a:t>
            </a:r>
          </a:p>
        </p:txBody>
      </p:sp>
    </p:spTree>
    <p:extLst>
      <p:ext uri="{BB962C8B-B14F-4D97-AF65-F5344CB8AC3E}">
        <p14:creationId xmlns:p14="http://schemas.microsoft.com/office/powerpoint/2010/main" val="318574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99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0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96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96"/>
                            </p:stCondLst>
                            <p:childTnLst>
                              <p:par>
                                <p:cTn id="4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3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8A9FD2C-4A56-4389-AD52-3F9E3933D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3034C5-5D75-4948-9644-B8037AE54395}"/>
              </a:ext>
            </a:extLst>
          </p:cNvPr>
          <p:cNvSpPr txBox="1"/>
          <p:nvPr/>
        </p:nvSpPr>
        <p:spPr>
          <a:xfrm>
            <a:off x="2041961" y="445042"/>
            <a:ext cx="530391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Calibri Light" panose="020F0302020204030204" pitchFamily="34" charset="0"/>
              </a:rPr>
              <a:t>Чтобы пройти эту увлекательную игру, необходимо в каждом из  </a:t>
            </a:r>
          </a:p>
          <a:p>
            <a:pPr algn="ctr"/>
            <a:r>
              <a:rPr lang="ru-RU" sz="3200" b="1" i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Calibri Light" panose="020F0302020204030204" pitchFamily="34" charset="0"/>
              </a:rPr>
              <a:t>9  уровней выбрать карточку с изображением заданного вида транспорта. А если ошибёшься, выбери другой вариант ответа, и у тебя обязательно всё получится!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Calibri Light" panose="020F03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6CF5CA-52AD-4CB8-964A-71BA033004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4715">
            <a:off x="6602961" y="345398"/>
            <a:ext cx="1958990" cy="137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CD69CC8C-1C02-4832-B0CC-6EB5E54E01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6" y="4829895"/>
            <a:ext cx="9278125" cy="158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C2C30EC-875F-4B96-A400-126A1191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97" y="-157935"/>
            <a:ext cx="9483791" cy="717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улица Академика Каргина (11)">
            <a:hlinkClick r:id="" action="ppaction://media"/>
            <a:extLst>
              <a:ext uri="{FF2B5EF4-FFF2-40B4-BE49-F238E27FC236}">
                <a16:creationId xmlns:a16="http://schemas.microsoft.com/office/drawing/2014/main" id="{97318311-5861-498B-9FE0-02B7E79DC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0700" y="6104847"/>
            <a:ext cx="609600" cy="609600"/>
          </a:xfrm>
          <a:prstGeom prst="rect">
            <a:avLst/>
          </a:prstGeom>
        </p:spPr>
      </p:pic>
      <p:pic>
        <p:nvPicPr>
          <p:cNvPr id="11" name="darren-curtis-faraway-star">
            <a:hlinkClick r:id="" action="ppaction://media"/>
            <a:extLst>
              <a:ext uri="{FF2B5EF4-FFF2-40B4-BE49-F238E27FC236}">
                <a16:creationId xmlns:a16="http://schemas.microsoft.com/office/drawing/2014/main" id="{163790A6-7D55-47A6-9BA3-4FAE1FD5CA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0244" y="61048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B171AED-DDA1-4F71-8AB3-09FDCDD41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16A681-12FC-4FFA-BB26-9F1A49F39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616" y="-183443"/>
            <a:ext cx="9449353" cy="71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амолет - воздушный вид транспорта">
            <a:extLst>
              <a:ext uri="{FF2B5EF4-FFF2-40B4-BE49-F238E27FC236}">
                <a16:creationId xmlns:a16="http://schemas.microsoft.com/office/drawing/2014/main" id="{FD9FDBD2-F497-4FD5-8FB4-588927224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03" y="1029160"/>
            <a:ext cx="3195637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амосвал - наземный вид транспорта">
            <a:extLst>
              <a:ext uri="{FF2B5EF4-FFF2-40B4-BE49-F238E27FC236}">
                <a16:creationId xmlns:a16="http://schemas.microsoft.com/office/drawing/2014/main" id="{5FDDF292-E8CE-45CA-8B08-4D22B9643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" y="3839718"/>
            <a:ext cx="3138488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Автобус- наземный вид транспорта">
            <a:extLst>
              <a:ext uri="{FF2B5EF4-FFF2-40B4-BE49-F238E27FC236}">
                <a16:creationId xmlns:a16="http://schemas.microsoft.com/office/drawing/2014/main" id="{A4511AD5-BBDE-4BD5-941E-E15814D63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2" y="1029160"/>
            <a:ext cx="3177651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Мотоцикл - наземный вид транспорта">
            <a:extLst>
              <a:ext uri="{FF2B5EF4-FFF2-40B4-BE49-F238E27FC236}">
                <a16:creationId xmlns:a16="http://schemas.microsoft.com/office/drawing/2014/main" id="{1CBD2AA8-3247-4F98-8627-75422F31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03" y="3839718"/>
            <a:ext cx="3195637" cy="257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F9DBAC0-7BF7-4126-B2C7-AFEF437646AF}"/>
              </a:ext>
            </a:extLst>
          </p:cNvPr>
          <p:cNvSpPr/>
          <p:nvPr/>
        </p:nvSpPr>
        <p:spPr>
          <a:xfrm>
            <a:off x="2335738" y="191415"/>
            <a:ext cx="40336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Покажи</a:t>
            </a:r>
            <a:r>
              <a:rPr lang="ru-RU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автобус</a:t>
            </a:r>
          </a:p>
        </p:txBody>
      </p:sp>
      <p:sp>
        <p:nvSpPr>
          <p:cNvPr id="7" name="AutoShape 12">
            <a:extLst>
              <a:ext uri="{FF2B5EF4-FFF2-40B4-BE49-F238E27FC236}">
                <a16:creationId xmlns:a16="http://schemas.microsoft.com/office/drawing/2014/main" id="{C93BBF49-54D0-4585-BEE6-38A8A10347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darren-curtis-faraway-star">
            <a:hlinkClick r:id="" action="ppaction://media"/>
            <a:extLst>
              <a:ext uri="{FF2B5EF4-FFF2-40B4-BE49-F238E27FC236}">
                <a16:creationId xmlns:a16="http://schemas.microsoft.com/office/drawing/2014/main" id="{073E645D-2DC0-454F-B26A-9425854D7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7598" y="6084901"/>
            <a:ext cx="609600" cy="609600"/>
          </a:xfrm>
          <a:prstGeom prst="rect">
            <a:avLst/>
          </a:prstGeom>
        </p:spPr>
      </p:pic>
      <p:pic>
        <p:nvPicPr>
          <p:cNvPr id="2" name="улица Академика Каргина">
            <a:hlinkClick r:id="" action="ppaction://media"/>
            <a:extLst>
              <a:ext uri="{FF2B5EF4-FFF2-40B4-BE49-F238E27FC236}">
                <a16:creationId xmlns:a16="http://schemas.microsoft.com/office/drawing/2014/main" id="{B22770E4-854A-41B3-B12E-EFDF994402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70956" y="6071732"/>
            <a:ext cx="609600" cy="6096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D03DB28-C522-4FEB-8FCF-473ADEB258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83" y="1814721"/>
            <a:ext cx="3734148" cy="373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id="{5DE3702B-5805-49DC-9AB5-D154050B2BF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5982" y="6071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1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02B7DAE-05BD-4E8E-8AF4-265C3FE6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6BF297C-DFEF-4F17-9D37-6B5B9007E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96" y="-157935"/>
            <a:ext cx="9483791" cy="717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Автомобиль - наземный вид транспорта">
            <a:extLst>
              <a:ext uri="{FF2B5EF4-FFF2-40B4-BE49-F238E27FC236}">
                <a16:creationId xmlns:a16="http://schemas.microsoft.com/office/drawing/2014/main" id="{1EB1EFCE-BBB5-4FD6-9728-7CE6A1AE9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564" y="758026"/>
            <a:ext cx="3366435" cy="26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езд - наземный вид транспорта">
            <a:extLst>
              <a:ext uri="{FF2B5EF4-FFF2-40B4-BE49-F238E27FC236}">
                <a16:creationId xmlns:a16="http://schemas.microsoft.com/office/drawing/2014/main" id="{CA9C03F0-EF18-4003-9C5D-04D85234C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39" y="800448"/>
            <a:ext cx="3366435" cy="271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Воздушный шар - воздушный вид транспорта">
            <a:extLst>
              <a:ext uri="{FF2B5EF4-FFF2-40B4-BE49-F238E27FC236}">
                <a16:creationId xmlns:a16="http://schemas.microsoft.com/office/drawing/2014/main" id="{A01B5F19-9BE3-4896-B155-95C7FDF0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068" y="3728760"/>
            <a:ext cx="3366435" cy="276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Ракета - воздушный вид транспорта">
            <a:extLst>
              <a:ext uri="{FF2B5EF4-FFF2-40B4-BE49-F238E27FC236}">
                <a16:creationId xmlns:a16="http://schemas.microsoft.com/office/drawing/2014/main" id="{FC9F0208-0FAF-42D6-AF42-BD76015EE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853" y="3728760"/>
            <a:ext cx="3381621" cy="271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arren-curtis-faraway-star">
            <a:hlinkClick r:id="" action="ppaction://media"/>
            <a:extLst>
              <a:ext uri="{FF2B5EF4-FFF2-40B4-BE49-F238E27FC236}">
                <a16:creationId xmlns:a16="http://schemas.microsoft.com/office/drawing/2014/main" id="{6C3C332F-5423-4AC2-9DC1-B9802F4F13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3108" y="6040478"/>
            <a:ext cx="609600" cy="609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83F4B1-E63D-4EE4-A2A0-572A2F0D9D62}"/>
              </a:ext>
            </a:extLst>
          </p:cNvPr>
          <p:cNvSpPr/>
          <p:nvPr/>
        </p:nvSpPr>
        <p:spPr>
          <a:xfrm>
            <a:off x="1459034" y="92562"/>
            <a:ext cx="66331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ПОКАЖИ ВОЗДУШНЫЙ ШАР</a:t>
            </a:r>
          </a:p>
        </p:txBody>
      </p:sp>
      <p:pic>
        <p:nvPicPr>
          <p:cNvPr id="6" name="улица Академика Каргина (1)">
            <a:hlinkClick r:id="" action="ppaction://media"/>
            <a:extLst>
              <a:ext uri="{FF2B5EF4-FFF2-40B4-BE49-F238E27FC236}">
                <a16:creationId xmlns:a16="http://schemas.microsoft.com/office/drawing/2014/main" id="{C58D4826-854F-4A45-891F-62514DDAA3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5494" y="6040478"/>
            <a:ext cx="609600" cy="609600"/>
          </a:xfrm>
          <a:prstGeom prst="rect">
            <a:avLst/>
          </a:prstGeom>
        </p:spPr>
      </p:pic>
      <p:pic>
        <p:nvPicPr>
          <p:cNvPr id="7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id="{C282FF6D-6387-4C72-BD9D-C09A4509ED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001" y="6050037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57794F5-8C9E-4A60-AC39-59B8973648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608" y="1450133"/>
            <a:ext cx="3706490" cy="370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24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363F61-8F4B-4139-8CFD-1AB2425C1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A4687CD-BC3E-461D-A36A-31D4C299C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666" y="-133555"/>
            <a:ext cx="9451561" cy="714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Дирижабль - воздушный вид транспорта">
            <a:extLst>
              <a:ext uri="{FF2B5EF4-FFF2-40B4-BE49-F238E27FC236}">
                <a16:creationId xmlns:a16="http://schemas.microsoft.com/office/drawing/2014/main" id="{47EB0DF9-7636-4F56-93B9-DC5589F10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65" y="1063026"/>
            <a:ext cx="3349943" cy="271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Яхта - водный вид транспорта">
            <a:extLst>
              <a:ext uri="{FF2B5EF4-FFF2-40B4-BE49-F238E27FC236}">
                <a16:creationId xmlns:a16="http://schemas.microsoft.com/office/drawing/2014/main" id="{EB8F1C1C-AD88-4080-8E34-C76BE7F6F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83" y="1032378"/>
            <a:ext cx="3237900" cy="258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Катер - водный вид транспорта">
            <a:extLst>
              <a:ext uri="{FF2B5EF4-FFF2-40B4-BE49-F238E27FC236}">
                <a16:creationId xmlns:a16="http://schemas.microsoft.com/office/drawing/2014/main" id="{DE0FD7AE-BABA-40A0-937B-10A1BCBBC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92" y="3897820"/>
            <a:ext cx="3262491" cy="2659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Лодка - водный вид транспорта">
            <a:extLst>
              <a:ext uri="{FF2B5EF4-FFF2-40B4-BE49-F238E27FC236}">
                <a16:creationId xmlns:a16="http://schemas.microsoft.com/office/drawing/2014/main" id="{8CB3DEBE-4BE6-451D-9CA2-70694EC11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965" y="3897820"/>
            <a:ext cx="3262491" cy="259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517A03-7A0F-4ADA-935E-A037F1E4FB4B}"/>
              </a:ext>
            </a:extLst>
          </p:cNvPr>
          <p:cNvSpPr/>
          <p:nvPr/>
        </p:nvSpPr>
        <p:spPr>
          <a:xfrm>
            <a:off x="1915844" y="214265"/>
            <a:ext cx="53445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ПОКАЖИ ДИРИЖАБЛЬ</a:t>
            </a:r>
          </a:p>
        </p:txBody>
      </p:sp>
      <p:pic>
        <p:nvPicPr>
          <p:cNvPr id="5" name="darren-curtis-faraway-star">
            <a:hlinkClick r:id="" action="ppaction://media"/>
            <a:extLst>
              <a:ext uri="{FF2B5EF4-FFF2-40B4-BE49-F238E27FC236}">
                <a16:creationId xmlns:a16="http://schemas.microsoft.com/office/drawing/2014/main" id="{E16C64BC-18C5-4181-B36D-D4DC66E65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69606" y="6032507"/>
            <a:ext cx="609600" cy="609600"/>
          </a:xfrm>
          <a:prstGeom prst="rect">
            <a:avLst/>
          </a:prstGeom>
        </p:spPr>
      </p:pic>
      <p:pic>
        <p:nvPicPr>
          <p:cNvPr id="8" name="улица Академика Каргина (2)">
            <a:hlinkClick r:id="" action="ppaction://media"/>
            <a:extLst>
              <a:ext uri="{FF2B5EF4-FFF2-40B4-BE49-F238E27FC236}">
                <a16:creationId xmlns:a16="http://schemas.microsoft.com/office/drawing/2014/main" id="{A811AAE9-2B5C-48D9-9396-91446D286E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8434" y="6035275"/>
            <a:ext cx="609600" cy="6096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14241FB-B76A-423B-89B3-28A2D2B16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60" y="1382202"/>
            <a:ext cx="4117976" cy="411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id="{4353CE95-3CF4-483E-8009-9F95B5E302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4497" y="6065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C1CE183-3D4B-4CD3-BAFC-2CABF9C71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26581E-FB89-4DC5-9C20-EF2CAFC2C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96" y="-157935"/>
            <a:ext cx="9483791" cy="717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Лайнер - водный вид транспорта">
            <a:extLst>
              <a:ext uri="{FF2B5EF4-FFF2-40B4-BE49-F238E27FC236}">
                <a16:creationId xmlns:a16="http://schemas.microsoft.com/office/drawing/2014/main" id="{A96B1B78-75EB-41C0-8589-9BC0098C6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32" y="1205253"/>
            <a:ext cx="3179254" cy="259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Вертолет - воздушный вид транспорта">
            <a:extLst>
              <a:ext uri="{FF2B5EF4-FFF2-40B4-BE49-F238E27FC236}">
                <a16:creationId xmlns:a16="http://schemas.microsoft.com/office/drawing/2014/main" id="{32C006D9-1BE4-4BE9-A637-8D2481E6E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1" y="4024637"/>
            <a:ext cx="3239015" cy="259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859322-59CD-4AA5-9153-3DEC75F7C8C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19812" r="15829" b="4924"/>
          <a:stretch/>
        </p:blipFill>
        <p:spPr>
          <a:xfrm>
            <a:off x="4750902" y="4033540"/>
            <a:ext cx="3446248" cy="2458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DB3607-F471-4FAD-BCA6-9E6DF8277E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0" t="16902" r="10135" b="5633"/>
          <a:stretch/>
        </p:blipFill>
        <p:spPr>
          <a:xfrm>
            <a:off x="4750902" y="1277880"/>
            <a:ext cx="3377572" cy="2465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4A0DA67-D15A-4FF8-8F9F-29E4631C8BB6}"/>
              </a:ext>
            </a:extLst>
          </p:cNvPr>
          <p:cNvSpPr/>
          <p:nvPr/>
        </p:nvSpPr>
        <p:spPr>
          <a:xfrm>
            <a:off x="2357772" y="280260"/>
            <a:ext cx="46278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ПОКАЖИ ВЕРТОЛЕТ</a:t>
            </a:r>
          </a:p>
        </p:txBody>
      </p:sp>
      <p:pic>
        <p:nvPicPr>
          <p:cNvPr id="5" name="darren-curtis-faraway-star">
            <a:hlinkClick r:id="" action="ppaction://media"/>
            <a:extLst>
              <a:ext uri="{FF2B5EF4-FFF2-40B4-BE49-F238E27FC236}">
                <a16:creationId xmlns:a16="http://schemas.microsoft.com/office/drawing/2014/main" id="{7C24ABD9-40AD-460E-8BB4-0E2DBAF89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1733" y="6059011"/>
            <a:ext cx="609600" cy="609600"/>
          </a:xfrm>
          <a:prstGeom prst="rect">
            <a:avLst/>
          </a:prstGeom>
        </p:spPr>
      </p:pic>
      <p:pic>
        <p:nvPicPr>
          <p:cNvPr id="11" name="улица Академика Каргина (3)">
            <a:hlinkClick r:id="" action="ppaction://media"/>
            <a:extLst>
              <a:ext uri="{FF2B5EF4-FFF2-40B4-BE49-F238E27FC236}">
                <a16:creationId xmlns:a16="http://schemas.microsoft.com/office/drawing/2014/main" id="{D3EB9BB2-7ED9-4495-870E-B38F9D90FD5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1733" y="6059011"/>
            <a:ext cx="609600" cy="6096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4EBC06EF-8CFD-4267-A987-D047A0773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73" y="1628067"/>
            <a:ext cx="3717319" cy="371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id="{661B72BE-7CF3-42AE-ADA6-B1BB84465A7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8580" y="60590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7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62B65D0-D9EC-465A-8154-BAF9D13C7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9C938D-D9F8-4A4E-92A0-A829CF572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96" y="-157935"/>
            <a:ext cx="9483791" cy="717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0212DC0-F773-4EFF-94EE-3879CAF3B9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35547"/>
          <a:stretch/>
        </p:blipFill>
        <p:spPr>
          <a:xfrm>
            <a:off x="5004262" y="3827210"/>
            <a:ext cx="3046216" cy="2679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04FB361-5895-41EF-91B6-FFD7BF2D01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 b="31935"/>
          <a:stretch/>
        </p:blipFill>
        <p:spPr>
          <a:xfrm>
            <a:off x="1341457" y="3875960"/>
            <a:ext cx="3046216" cy="2630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5211E09-231A-409D-A6E8-341B3A137BA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6" t="-7733" r="3033" b="52977"/>
          <a:stretch/>
        </p:blipFill>
        <p:spPr>
          <a:xfrm>
            <a:off x="1343552" y="924455"/>
            <a:ext cx="3049889" cy="2504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5DDE9F2-FCA7-4F1F-B8B4-B82504986F2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4" b="27993"/>
          <a:stretch/>
        </p:blipFill>
        <p:spPr>
          <a:xfrm>
            <a:off x="5069057" y="932005"/>
            <a:ext cx="2916626" cy="2496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96F7F1C-BB5B-4532-9F6B-905F5D7DE289}"/>
              </a:ext>
            </a:extLst>
          </p:cNvPr>
          <p:cNvSpPr/>
          <p:nvPr/>
        </p:nvSpPr>
        <p:spPr>
          <a:xfrm>
            <a:off x="2118496" y="179852"/>
            <a:ext cx="55613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ПОКАЖИ КВАДРОЦИКЛ</a:t>
            </a:r>
          </a:p>
        </p:txBody>
      </p:sp>
      <p:pic>
        <p:nvPicPr>
          <p:cNvPr id="5" name="darren-curtis-faraway-star">
            <a:hlinkClick r:id="" action="ppaction://media"/>
            <a:extLst>
              <a:ext uri="{FF2B5EF4-FFF2-40B4-BE49-F238E27FC236}">
                <a16:creationId xmlns:a16="http://schemas.microsoft.com/office/drawing/2014/main" id="{76672F48-E94F-40B8-8AD1-BD782F4C3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3511" y="6148879"/>
            <a:ext cx="609600" cy="609600"/>
          </a:xfrm>
          <a:prstGeom prst="rect">
            <a:avLst/>
          </a:prstGeom>
        </p:spPr>
      </p:pic>
      <p:pic>
        <p:nvPicPr>
          <p:cNvPr id="6" name="улица Академика Каргина (4)">
            <a:hlinkClick r:id="" action="ppaction://media"/>
            <a:extLst>
              <a:ext uri="{FF2B5EF4-FFF2-40B4-BE49-F238E27FC236}">
                <a16:creationId xmlns:a16="http://schemas.microsoft.com/office/drawing/2014/main" id="{AC62FB3E-F166-4074-AC8B-F37B0DA9A3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2109" y="6148879"/>
            <a:ext cx="609600" cy="6096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B3E99D0-4CE4-4982-947D-E9B1F39B96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33" y="1479507"/>
            <a:ext cx="4214855" cy="421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id="{9A1D2F7F-F9EC-4D73-A568-A64351DF3A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2109" y="6148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3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280405D-5C3F-4E06-9F92-0AA3C3CFE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DFF3BE-0B63-452D-923B-9EF56B976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96" y="-157935"/>
            <a:ext cx="9483791" cy="717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A1CFBB-9B4A-42B0-BDC4-47DD7AF17D7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51450"/>
          <a:stretch/>
        </p:blipFill>
        <p:spPr>
          <a:xfrm>
            <a:off x="608273" y="926978"/>
            <a:ext cx="3793236" cy="2535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321BA2-6F5D-4C0C-A540-0F2BD51125C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9575"/>
          <a:stretch/>
        </p:blipFill>
        <p:spPr>
          <a:xfrm>
            <a:off x="4802317" y="924170"/>
            <a:ext cx="3733410" cy="2610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6A2B1B-295F-4FAA-A882-6DBAB56F2D6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0425"/>
          <a:stretch/>
        </p:blipFill>
        <p:spPr>
          <a:xfrm>
            <a:off x="4802317" y="3884661"/>
            <a:ext cx="3816093" cy="2623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D90720D-FB6E-4619-9043-6189E9CF7A2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60224"/>
          <a:stretch/>
        </p:blipFill>
        <p:spPr>
          <a:xfrm>
            <a:off x="585416" y="3884661"/>
            <a:ext cx="3816093" cy="2549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75D773-8356-4B12-82F3-8F13F3FE323E}"/>
              </a:ext>
            </a:extLst>
          </p:cNvPr>
          <p:cNvSpPr/>
          <p:nvPr/>
        </p:nvSpPr>
        <p:spPr>
          <a:xfrm>
            <a:off x="975415" y="140125"/>
            <a:ext cx="74839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ПОКАЖИ ПОЖАРНУЮ МАШИНУ</a:t>
            </a:r>
          </a:p>
        </p:txBody>
      </p:sp>
      <p:pic>
        <p:nvPicPr>
          <p:cNvPr id="5" name="darren-curtis-faraway-star">
            <a:hlinkClick r:id="" action="ppaction://media"/>
            <a:extLst>
              <a:ext uri="{FF2B5EF4-FFF2-40B4-BE49-F238E27FC236}">
                <a16:creationId xmlns:a16="http://schemas.microsoft.com/office/drawing/2014/main" id="{7E18BFC1-2C59-4304-A433-2772A14B2F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608" y="6154742"/>
            <a:ext cx="609600" cy="609600"/>
          </a:xfrm>
          <a:prstGeom prst="rect">
            <a:avLst/>
          </a:prstGeom>
        </p:spPr>
      </p:pic>
      <p:pic>
        <p:nvPicPr>
          <p:cNvPr id="8" name="улица Академика Каргина (5)">
            <a:hlinkClick r:id="" action="ppaction://media"/>
            <a:extLst>
              <a:ext uri="{FF2B5EF4-FFF2-40B4-BE49-F238E27FC236}">
                <a16:creationId xmlns:a16="http://schemas.microsoft.com/office/drawing/2014/main" id="{D4D49BC0-4FF6-47A5-8A08-A8F0518231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608" y="6180503"/>
            <a:ext cx="609600" cy="6096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289A7B9C-D7E1-4F37-9CCD-A27450393D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30" y="1772181"/>
            <a:ext cx="4279208" cy="427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id="{3281BB45-1D7D-4706-930E-D08D84F30C7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4608" y="6167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9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62B65D0-D9EC-465A-8154-BAF9D13C7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3116CD-D628-4564-ABE1-A2300FCE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896" y="-157935"/>
            <a:ext cx="9483791" cy="717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BCDEDD-126A-47AA-B19A-C40D6F3A912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277" b="33222"/>
          <a:stretch/>
        </p:blipFill>
        <p:spPr>
          <a:xfrm>
            <a:off x="1133858" y="3749253"/>
            <a:ext cx="3127818" cy="2730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735A20-3787-4EB7-866E-6A3B702C9A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234" t="16963" r="4695" b="31623"/>
          <a:stretch/>
        </p:blipFill>
        <p:spPr>
          <a:xfrm>
            <a:off x="4571998" y="3747563"/>
            <a:ext cx="3318872" cy="2748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63883A-B4A9-4ADD-A143-FCDADC3678F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746" t="49744"/>
          <a:stretch/>
        </p:blipFill>
        <p:spPr>
          <a:xfrm>
            <a:off x="1133858" y="781918"/>
            <a:ext cx="3127818" cy="2628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27A351-9BDB-4BA1-BD37-713588B87AB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40575" b="-1"/>
          <a:stretch/>
        </p:blipFill>
        <p:spPr>
          <a:xfrm>
            <a:off x="4571999" y="755481"/>
            <a:ext cx="3274860" cy="2755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83137B1-F50A-4A75-82F2-5102C89212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312" y="1110168"/>
            <a:ext cx="4521134" cy="452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64CAE10-568B-4035-A8CC-41233E89AD37}"/>
              </a:ext>
            </a:extLst>
          </p:cNvPr>
          <p:cNvSpPr/>
          <p:nvPr/>
        </p:nvSpPr>
        <p:spPr>
          <a:xfrm>
            <a:off x="1582900" y="-99847"/>
            <a:ext cx="6263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Покажи троллейбус</a:t>
            </a:r>
            <a:endParaRPr lang="ru-RU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darren-curtis-faraway-star">
            <a:hlinkClick r:id="" action="ppaction://media"/>
            <a:extLst>
              <a:ext uri="{FF2B5EF4-FFF2-40B4-BE49-F238E27FC236}">
                <a16:creationId xmlns:a16="http://schemas.microsoft.com/office/drawing/2014/main" id="{69B70B31-147D-4C45-AE58-D29AE20A4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54363" y="6022568"/>
            <a:ext cx="609600" cy="609600"/>
          </a:xfrm>
          <a:prstGeom prst="rect">
            <a:avLst/>
          </a:prstGeom>
        </p:spPr>
      </p:pic>
      <p:pic>
        <p:nvPicPr>
          <p:cNvPr id="14" name="улица Академика Каргина (7)">
            <a:hlinkClick r:id="" action="ppaction://media"/>
            <a:extLst>
              <a:ext uri="{FF2B5EF4-FFF2-40B4-BE49-F238E27FC236}">
                <a16:creationId xmlns:a16="http://schemas.microsoft.com/office/drawing/2014/main" id="{D7D2C241-5C82-4BC6-A8C7-CA39E03579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3831" y="6022568"/>
            <a:ext cx="609600" cy="609600"/>
          </a:xfrm>
          <a:prstGeom prst="rect">
            <a:avLst/>
          </a:prstGeom>
        </p:spPr>
      </p:pic>
      <p:pic>
        <p:nvPicPr>
          <p:cNvPr id="15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id="{5F2C3522-A9EC-4554-A530-3F5F50FF4DC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83831" y="6025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3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99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457</TotalTime>
  <Words>85</Words>
  <Application>Microsoft Office PowerPoint</Application>
  <PresentationFormat>Экран (4:3)</PresentationFormat>
  <Paragraphs>17</Paragraphs>
  <Slides>11</Slides>
  <Notes>0</Notes>
  <HiddenSlides>0</HiddenSlides>
  <MMClips>32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ELENA</cp:lastModifiedBy>
  <cp:revision>9</cp:revision>
  <dcterms:created xsi:type="dcterms:W3CDTF">2021-10-31T17:51:52Z</dcterms:created>
  <dcterms:modified xsi:type="dcterms:W3CDTF">2021-11-01T07:54:17Z</dcterms:modified>
</cp:coreProperties>
</file>