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7" r:id="rId4"/>
    <p:sldId id="286" r:id="rId5"/>
    <p:sldId id="281" r:id="rId6"/>
    <p:sldId id="285" r:id="rId7"/>
    <p:sldId id="277" r:id="rId8"/>
    <p:sldId id="284" r:id="rId9"/>
    <p:sldId id="287" r:id="rId10"/>
    <p:sldId id="289" r:id="rId11"/>
    <p:sldId id="291" r:id="rId12"/>
    <p:sldId id="282" r:id="rId13"/>
    <p:sldId id="293" r:id="rId14"/>
    <p:sldId id="294" r:id="rId15"/>
    <p:sldId id="296" r:id="rId16"/>
    <p:sldId id="297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290" r:id="rId26"/>
    <p:sldId id="298" r:id="rId27"/>
    <p:sldId id="299" r:id="rId28"/>
    <p:sldId id="295" r:id="rId29"/>
    <p:sldId id="269" r:id="rId30"/>
    <p:sldId id="283" r:id="rId31"/>
    <p:sldId id="292" r:id="rId32"/>
    <p:sldId id="288" r:id="rId33"/>
    <p:sldId id="280" r:id="rId34"/>
    <p:sldId id="270" r:id="rId35"/>
    <p:sldId id="271" r:id="rId36"/>
    <p:sldId id="272" r:id="rId37"/>
    <p:sldId id="259" r:id="rId38"/>
    <p:sldId id="273" r:id="rId39"/>
    <p:sldId id="27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98C7-EDC1-497E-960E-2E10C7230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2C52-8249-4307-8253-28499472E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D2FE-9096-4927-AA0C-84B5BEB68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B6198-B3D2-4D12-BE59-AB1FA8DB3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A4230-057F-43C4-9E0B-CAD1228FD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341F-6656-4D3D-B124-D50E26CE9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E8EB4-C887-4085-B993-E3296E34A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34416-C4E0-413B-963B-8618300A8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A555-6B4D-419F-84E3-D7278C2D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98442-8639-4EBA-946D-083EE4FA0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D7AD-8293-4344-BA50-BF042A807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3DDFEA-4F37-45D1-BF60-57E8DD4B3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064896" cy="119103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Презентация по развитию речи в подготовительной группе по 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теме: 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«Транспорт» 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в группе №3 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«НЕВАЛЯШКИ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15364" name="Picture 4" descr="http://im0-tub-ru.yandex.net/i?id=102f407fe1d23e199a7ab8d3bfc24118-13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24944"/>
            <a:ext cx="3146270" cy="2088232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Наземный транспорт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4" y="1412776"/>
            <a:ext cx="403841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28" y="1395086"/>
            <a:ext cx="345194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209322" cy="296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9" y="3573016"/>
            <a:ext cx="3024682" cy="297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FF0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5904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4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81199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B05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Трамвай 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458047"/>
            <a:ext cx="6480720" cy="450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B05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Железнодорожный транспорт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9144"/>
            <a:ext cx="50477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99" y="3717032"/>
            <a:ext cx="438638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B05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Лодка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79" y="2132856"/>
            <a:ext cx="703219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B0F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Катер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6" y="1772816"/>
            <a:ext cx="806255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B0F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Пассажирское судно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2008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B0F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Буксир и баржа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2204864"/>
            <a:ext cx="8280920" cy="419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B0F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Водный транспорт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6" y="1658322"/>
            <a:ext cx="444096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204864"/>
            <a:ext cx="393382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78611"/>
            <a:ext cx="5573216" cy="183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8" y="3645024"/>
            <a:ext cx="4176464" cy="166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B0F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0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691276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          Остановка  «Отгадай-ка".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                   Загадки о транспорте.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Дом по улице идет,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На работу всех везет,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Носит обувь из резины,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А питается бензином. ( автобус)</a:t>
            </a:r>
          </a:p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Едет он, усатый,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Полный и пузатый,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Люди в нем сидят,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Смотрят и стоят. (троллейбус)</a:t>
            </a:r>
          </a:p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Шуршат четыре шины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В дороге у … (машины)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 Как назвать все слова-отгадки одним словом? (транспорт)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im0-tub-ru.yandex.net/i?id=5b0d1c0ebdf2c5c64b659561105a7689-9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388" y="1196753"/>
            <a:ext cx="1653303" cy="86409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268" name="Picture 4" descr="http://im1-tub-ru.yandex.net/i?id=598746eb9af22baa3137f748d690b7ee-5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564904"/>
            <a:ext cx="1053852" cy="101332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270" name="Picture 6" descr="http://im2-tub-ru.yandex.net/i?id=4916f7e604fe9f7efe251449ab470b21-13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05064"/>
            <a:ext cx="1409917" cy="79208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Вертолёт 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916832"/>
            <a:ext cx="6372402" cy="362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70C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Самолёт 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27" y="1844824"/>
            <a:ext cx="718695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70C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Воздушный шар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80" y="1488252"/>
            <a:ext cx="3203401" cy="46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70C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Воздушный транспорт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0" y="1700808"/>
            <a:ext cx="429995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38" y="4351691"/>
            <a:ext cx="496216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2552759" cy="316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70C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20840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«Назови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</a:t>
            </a:r>
          </a:p>
          <a:p>
            <a:r>
              <a:rPr lang="ru-RU" sz="2000" dirty="0" smtClean="0"/>
              <a:t>Колеса</a:t>
            </a:r>
            <a:r>
              <a:rPr lang="ru-RU" sz="2000" dirty="0"/>
              <a:t>, багажник, фары, руль, кабина — легковая машина.</a:t>
            </a:r>
          </a:p>
          <a:p>
            <a:r>
              <a:rPr lang="ru-RU" sz="2000" dirty="0"/>
              <a:t>Колеса, кузов, фары, руль, кабина — грузовая машина.</a:t>
            </a:r>
          </a:p>
          <a:p>
            <a:r>
              <a:rPr lang="ru-RU" sz="2000" dirty="0"/>
              <a:t>Палуба, якорь, корма, нос, каюта — корабль. Крылья, кабина, хвост, мотор — самолет. Руль, сиденье, два колеса, педали, рама — велосипед.</a:t>
            </a:r>
          </a:p>
          <a:p>
            <a:r>
              <a:rPr lang="ru-RU" sz="2000" dirty="0"/>
              <a:t>Кабина, хвост, лопасти, мотор — вертолет.</a:t>
            </a:r>
          </a:p>
        </p:txBody>
      </p:sp>
    </p:spTree>
    <p:extLst>
      <p:ext uri="{BB962C8B-B14F-4D97-AF65-F5344CB8AC3E}">
        <p14:creationId xmlns:p14="http://schemas.microsoft.com/office/powerpoint/2010/main" val="32162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7462" y="692696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«Путешественники». </a:t>
            </a: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Я </a:t>
            </a:r>
            <a:r>
              <a:rPr lang="ru-RU" dirty="0"/>
              <a:t>отправляюсь в путешествие на самолете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Я отправляюсь в путешествие на корабле.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/>
              <a:t>отправляюсь в путешествие на велосипеде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Я отправляюсь в путешествие на автомобиле.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31" y="2148070"/>
            <a:ext cx="6263605" cy="459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817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05342"/>
            <a:ext cx="748883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Физкультминутка «Теплоход».</a:t>
            </a:r>
          </a:p>
          <a:p>
            <a:r>
              <a:rPr lang="ru-RU" sz="2000" dirty="0"/>
              <a:t>От зеленого причала </a:t>
            </a:r>
          </a:p>
          <a:p>
            <a:r>
              <a:rPr lang="ru-RU" sz="2000" dirty="0"/>
              <a:t>Оттолкнулся теплоход.</a:t>
            </a:r>
          </a:p>
          <a:p>
            <a:r>
              <a:rPr lang="ru-RU" sz="1400" i="1" dirty="0" smtClean="0"/>
              <a:t>(Шаг </a:t>
            </a:r>
            <a:r>
              <a:rPr lang="ru-RU" sz="1400" i="1" dirty="0"/>
              <a:t>вперед, руки </a:t>
            </a:r>
            <a:r>
              <a:rPr lang="ru-RU" sz="1400" i="1" dirty="0" smtClean="0"/>
              <a:t>опущены)</a:t>
            </a:r>
            <a:endParaRPr lang="ru-RU" sz="1400" i="1" dirty="0"/>
          </a:p>
          <a:p>
            <a:r>
              <a:rPr lang="ru-RU" sz="1400" i="1" dirty="0" smtClean="0"/>
              <a:t>- Раз</a:t>
            </a:r>
            <a:r>
              <a:rPr lang="ru-RU" sz="1400" i="1" dirty="0"/>
              <a:t>, </a:t>
            </a:r>
            <a:r>
              <a:rPr lang="ru-RU" sz="1400" i="1" dirty="0" smtClean="0"/>
              <a:t>два!</a:t>
            </a:r>
          </a:p>
          <a:p>
            <a:r>
              <a:rPr lang="ru-RU" sz="2000" dirty="0" smtClean="0"/>
              <a:t>Он </a:t>
            </a:r>
            <a:r>
              <a:rPr lang="ru-RU" sz="2000" dirty="0"/>
              <a:t>назад шагнул сначала.</a:t>
            </a:r>
          </a:p>
          <a:p>
            <a:r>
              <a:rPr lang="ru-RU" sz="1400" i="1" dirty="0" smtClean="0"/>
              <a:t>(Два </a:t>
            </a:r>
            <a:r>
              <a:rPr lang="ru-RU" sz="1400" i="1" dirty="0"/>
              <a:t>шага </a:t>
            </a:r>
            <a:r>
              <a:rPr lang="ru-RU" sz="1400" i="1" dirty="0" smtClean="0"/>
              <a:t>назад)</a:t>
            </a:r>
            <a:endParaRPr lang="ru-RU" sz="1400" i="1" dirty="0"/>
          </a:p>
          <a:p>
            <a:r>
              <a:rPr lang="ru-RU" sz="2000" dirty="0"/>
              <a:t>А потом шагнул вперед </a:t>
            </a:r>
            <a:endParaRPr lang="ru-RU" sz="2000" dirty="0" smtClean="0"/>
          </a:p>
          <a:p>
            <a:r>
              <a:rPr lang="ru-RU" sz="1400" i="1" dirty="0" smtClean="0"/>
              <a:t>(- </a:t>
            </a:r>
            <a:r>
              <a:rPr lang="ru-RU" sz="1400" i="1" dirty="0"/>
              <a:t>Раз, два.</a:t>
            </a:r>
          </a:p>
          <a:p>
            <a:r>
              <a:rPr lang="ru-RU" sz="1400" i="1" dirty="0"/>
              <a:t>Два шага </a:t>
            </a:r>
            <a:r>
              <a:rPr lang="ru-RU" sz="1400" i="1" dirty="0" smtClean="0"/>
              <a:t>вперед)</a:t>
            </a:r>
            <a:endParaRPr lang="ru-RU" sz="1400" i="1" dirty="0"/>
          </a:p>
          <a:p>
            <a:r>
              <a:rPr lang="ru-RU" sz="2000" dirty="0"/>
              <a:t>И поплыл, поплыл по речке, </a:t>
            </a:r>
            <a:endParaRPr lang="ru-RU" sz="2000" dirty="0" smtClean="0"/>
          </a:p>
          <a:p>
            <a:r>
              <a:rPr lang="ru-RU" sz="2000" dirty="0" smtClean="0"/>
              <a:t>Набирая </a:t>
            </a:r>
            <a:r>
              <a:rPr lang="ru-RU" sz="2000" dirty="0"/>
              <a:t>полный ход.</a:t>
            </a:r>
          </a:p>
          <a:p>
            <a:r>
              <a:rPr lang="ru-RU" sz="1400" i="1" dirty="0" smtClean="0"/>
              <a:t>(Руки </a:t>
            </a:r>
            <a:r>
              <a:rPr lang="ru-RU" sz="1400" i="1" dirty="0"/>
              <a:t>вытянуты вперед и сомкнуты — это «нос» теплохода; движения по кругу мелкими </a:t>
            </a:r>
            <a:r>
              <a:rPr lang="ru-RU" sz="1400" i="1" dirty="0" smtClean="0"/>
              <a:t>шажками)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631416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244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«Подбери нужное слово». 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Машина </a:t>
            </a:r>
            <a:r>
              <a:rPr lang="ru-RU" sz="2400" b="1" dirty="0">
                <a:solidFill>
                  <a:srgbClr val="002060"/>
                </a:solidFill>
              </a:rPr>
              <a:t>в гараж ... </a:t>
            </a:r>
            <a:r>
              <a:rPr lang="ru-RU" sz="2400" b="1" i="1" dirty="0">
                <a:solidFill>
                  <a:srgbClr val="002060"/>
                </a:solidFill>
              </a:rPr>
              <a:t>(заезжает),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машина </a:t>
            </a:r>
            <a:r>
              <a:rPr lang="ru-RU" sz="2400" b="1" dirty="0">
                <a:solidFill>
                  <a:srgbClr val="002060"/>
                </a:solidFill>
              </a:rPr>
              <a:t>из гаража ... </a:t>
            </a:r>
            <a:r>
              <a:rPr lang="ru-RU" sz="2400" b="1" i="1" dirty="0">
                <a:solidFill>
                  <a:srgbClr val="002060"/>
                </a:solidFill>
              </a:rPr>
              <a:t>(выезжает),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машина </a:t>
            </a:r>
            <a:r>
              <a:rPr lang="ru-RU" sz="2400" b="1" dirty="0">
                <a:solidFill>
                  <a:srgbClr val="002060"/>
                </a:solidFill>
              </a:rPr>
              <a:t>вокруг гаража... </a:t>
            </a:r>
            <a:r>
              <a:rPr lang="ru-RU" sz="2400" b="1" i="1" dirty="0">
                <a:solidFill>
                  <a:srgbClr val="002060"/>
                </a:solidFill>
              </a:rPr>
              <a:t>(объезжает),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машина </a:t>
            </a:r>
            <a:r>
              <a:rPr lang="ru-RU" sz="2400" b="1" dirty="0">
                <a:solidFill>
                  <a:srgbClr val="002060"/>
                </a:solidFill>
              </a:rPr>
              <a:t>к гаражу ... </a:t>
            </a:r>
            <a:r>
              <a:rPr lang="ru-RU" sz="2400" b="1" i="1" dirty="0">
                <a:solidFill>
                  <a:srgbClr val="002060"/>
                </a:solidFill>
              </a:rPr>
              <a:t>(подъезжает),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машина </a:t>
            </a:r>
            <a:r>
              <a:rPr lang="ru-RU" sz="2400" b="1" dirty="0">
                <a:solidFill>
                  <a:srgbClr val="002060"/>
                </a:solidFill>
              </a:rPr>
              <a:t>от гаража ... </a:t>
            </a:r>
            <a:r>
              <a:rPr lang="ru-RU" sz="2400" b="1" i="1" dirty="0">
                <a:solidFill>
                  <a:srgbClr val="002060"/>
                </a:solidFill>
              </a:rPr>
              <a:t>(отъезжает),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машина </a:t>
            </a:r>
            <a:r>
              <a:rPr lang="ru-RU" sz="2400" b="1" dirty="0">
                <a:solidFill>
                  <a:srgbClr val="002060"/>
                </a:solidFill>
              </a:rPr>
              <a:t>на мост ... </a:t>
            </a:r>
            <a:r>
              <a:rPr lang="ru-RU" sz="2400" b="1" i="1" dirty="0">
                <a:solidFill>
                  <a:srgbClr val="002060"/>
                </a:solidFill>
              </a:rPr>
              <a:t>(въезжает),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машина </a:t>
            </a:r>
            <a:r>
              <a:rPr lang="ru-RU" sz="2400" b="1" dirty="0">
                <a:solidFill>
                  <a:srgbClr val="002060"/>
                </a:solidFill>
              </a:rPr>
              <a:t>с моста ... </a:t>
            </a:r>
            <a:r>
              <a:rPr lang="ru-RU" sz="2400" b="1" i="1" dirty="0">
                <a:solidFill>
                  <a:srgbClr val="002060"/>
                </a:solidFill>
              </a:rPr>
              <a:t>(съезжает).</a:t>
            </a:r>
          </a:p>
        </p:txBody>
      </p:sp>
    </p:spTree>
    <p:extLst>
      <p:ext uri="{BB962C8B-B14F-4D97-AF65-F5344CB8AC3E}">
        <p14:creationId xmlns:p14="http://schemas.microsoft.com/office/powerpoint/2010/main" val="3855240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62068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solidFill>
                  <a:srgbClr val="002060"/>
                </a:solidFill>
              </a:rPr>
              <a:t>Остановка «Отдыхай-ка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412776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Паровоз кричит - 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Ду-ду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, я иду, иду, иду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 колеса стучат,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А колеса говорят - Так-так-так!</a:t>
            </a:r>
          </a:p>
          <a:p>
            <a:endParaRPr lang="ru-RU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(Ходьба на месте, с продвижением вперед.                        Согнутыми руками делают движения вперед-назад.)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 descr="http://im0-tub-ru.yandex.net/i?id=bc647727152d616f99352796de1b3a96-2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933056"/>
            <a:ext cx="2645271" cy="212187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2444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«Продолжи предложение». </a:t>
            </a:r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>
                <a:solidFill>
                  <a:srgbClr val="002060"/>
                </a:solidFill>
              </a:rPr>
              <a:t>перекрестке случилась авария, потому что...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Машина </a:t>
            </a:r>
            <a:r>
              <a:rPr lang="ru-RU" sz="2000" b="1" dirty="0">
                <a:solidFill>
                  <a:srgbClr val="002060"/>
                </a:solidFill>
              </a:rPr>
              <a:t>буксовала и не могла тронуться с места, потому что...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На остановке собралось много народу, потому что...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Водитель затормозил у пешеходного перехода, потому что...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У светофора все машины затормозили, потому что...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Инспектор дорожного движения остановил машину, потому что...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Водитель сигналил мальчику, потому что ...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Дети </a:t>
            </a:r>
            <a:r>
              <a:rPr lang="ru-RU" sz="2000" b="1" dirty="0">
                <a:solidFill>
                  <a:srgbClr val="002060"/>
                </a:solidFill>
              </a:rPr>
              <a:t>долго не могли перейти дорогу, потому что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Все дети, без исключения, должны знать что? (Правила дорожного движения.)</a:t>
            </a:r>
          </a:p>
        </p:txBody>
      </p:sp>
    </p:spTree>
    <p:extLst>
      <p:ext uri="{BB962C8B-B14F-4D97-AF65-F5344CB8AC3E}">
        <p14:creationId xmlns:p14="http://schemas.microsoft.com/office/powerpoint/2010/main" val="2841252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" y="0"/>
            <a:ext cx="9041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4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3620" y="1093386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«Кто чем управляет?». 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/>
              <a:t>Водитель </a:t>
            </a:r>
            <a:r>
              <a:rPr lang="ru-RU" sz="2400" dirty="0"/>
              <a:t>управляет (чем?) — ... </a:t>
            </a:r>
            <a:endParaRPr lang="ru-RU" sz="2400" dirty="0" smtClean="0"/>
          </a:p>
          <a:p>
            <a:r>
              <a:rPr lang="ru-RU" sz="2400" dirty="0" smtClean="0"/>
              <a:t>Машинист </a:t>
            </a:r>
            <a:r>
              <a:rPr lang="ru-RU" sz="2400" dirty="0"/>
              <a:t>управляет (чем?) — ... </a:t>
            </a:r>
            <a:endParaRPr lang="ru-RU" sz="2400" dirty="0" smtClean="0"/>
          </a:p>
          <a:p>
            <a:r>
              <a:rPr lang="ru-RU" sz="2400" dirty="0" smtClean="0"/>
              <a:t>Летчик </a:t>
            </a:r>
            <a:r>
              <a:rPr lang="ru-RU" sz="2400" dirty="0"/>
              <a:t>управляет (чем?) — ... </a:t>
            </a:r>
            <a:endParaRPr lang="ru-RU" sz="2400" dirty="0" smtClean="0"/>
          </a:p>
          <a:p>
            <a:r>
              <a:rPr lang="ru-RU" sz="2400" dirty="0" smtClean="0"/>
              <a:t>Мотоциклист </a:t>
            </a:r>
            <a:r>
              <a:rPr lang="ru-RU" sz="2400" dirty="0"/>
              <a:t>управляет (чем?) — ... Велосипедист управляет (чем?) — ... </a:t>
            </a:r>
            <a:endParaRPr lang="ru-RU" sz="2400" dirty="0" smtClean="0"/>
          </a:p>
          <a:p>
            <a:r>
              <a:rPr lang="ru-RU" sz="2400" dirty="0" smtClean="0"/>
              <a:t>Космонавт </a:t>
            </a:r>
            <a:r>
              <a:rPr lang="ru-RU" sz="2400" dirty="0"/>
              <a:t>управляет (чем?) — ... </a:t>
            </a:r>
            <a:endParaRPr lang="ru-RU" sz="2400" dirty="0" smtClean="0"/>
          </a:p>
          <a:p>
            <a:r>
              <a:rPr lang="ru-RU" sz="2400" dirty="0" smtClean="0"/>
              <a:t>Капитан </a:t>
            </a:r>
            <a:r>
              <a:rPr lang="ru-RU" sz="2400" dirty="0"/>
              <a:t>управляет (чем?) — ...</a:t>
            </a:r>
          </a:p>
        </p:txBody>
      </p:sp>
    </p:spTree>
    <p:extLst>
      <p:ext uri="{BB962C8B-B14F-4D97-AF65-F5344CB8AC3E}">
        <p14:creationId xmlns:p14="http://schemas.microsoft.com/office/powerpoint/2010/main" val="1952408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49421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занятия.</a:t>
            </a:r>
          </a:p>
          <a:p>
            <a:r>
              <a:rPr lang="ru-RU" dirty="0"/>
              <a:t>Как назвать одним словом автомобиль, самолет, поезд, велосипед? Какие профессии людей связаны с транспортом?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/>
              <a:t>дети без исключения должны знать что? (Правила дорожного движения.)</a:t>
            </a:r>
          </a:p>
        </p:txBody>
      </p:sp>
    </p:spTree>
    <p:extLst>
      <p:ext uri="{BB962C8B-B14F-4D97-AF65-F5344CB8AC3E}">
        <p14:creationId xmlns:p14="http://schemas.microsoft.com/office/powerpoint/2010/main" val="3227310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822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20688"/>
            <a:ext cx="3195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Остановка «Посчитай-ка».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187624" y="1196752"/>
            <a:ext cx="6440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- Сосчитайте и назовите -  сколько разных видов транспорта у вас на карточке ( 3 автобуса – 2 машины – 5 самолётов…)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76872"/>
            <a:ext cx="7056784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im2-tub-ru.yandex.net/i?id=5342856662affad13f00add3c1ce45ca-5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36912"/>
            <a:ext cx="576064" cy="576064"/>
          </a:xfrm>
          <a:prstGeom prst="rect">
            <a:avLst/>
          </a:prstGeom>
          <a:noFill/>
        </p:spPr>
      </p:pic>
      <p:pic>
        <p:nvPicPr>
          <p:cNvPr id="6" name="Picture 2" descr="http://im2-tub-ru.yandex.net/i?id=5342856662affad13f00add3c1ce45ca-5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221088"/>
            <a:ext cx="576064" cy="576064"/>
          </a:xfrm>
          <a:prstGeom prst="rect">
            <a:avLst/>
          </a:prstGeom>
          <a:noFill/>
        </p:spPr>
      </p:pic>
      <p:pic>
        <p:nvPicPr>
          <p:cNvPr id="7" name="Picture 2" descr="http://im2-tub-ru.yandex.net/i?id=5342856662affad13f00add3c1ce45ca-5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576064" cy="576064"/>
          </a:xfrm>
          <a:prstGeom prst="rect">
            <a:avLst/>
          </a:prstGeom>
          <a:noFill/>
        </p:spPr>
      </p:pic>
      <p:pic>
        <p:nvPicPr>
          <p:cNvPr id="9" name="Picture 2" descr="http://im2-tub-ru.yandex.net/i?id=5342856662affad13f00add3c1ce45ca-5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653136"/>
            <a:ext cx="576064" cy="576064"/>
          </a:xfrm>
          <a:prstGeom prst="rect">
            <a:avLst/>
          </a:prstGeom>
          <a:noFill/>
        </p:spPr>
      </p:pic>
      <p:pic>
        <p:nvPicPr>
          <p:cNvPr id="10" name="Picture 2" descr="http://im2-tub-ru.yandex.net/i?id=5342856662affad13f00add3c1ce45ca-5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0928"/>
            <a:ext cx="576064" cy="576064"/>
          </a:xfrm>
          <a:prstGeom prst="rect">
            <a:avLst/>
          </a:prstGeom>
          <a:noFill/>
        </p:spPr>
      </p:pic>
      <p:pic>
        <p:nvPicPr>
          <p:cNvPr id="8196" name="Picture 4" descr="http://im2-tub-ru.yandex.net/i?id=9fc40b0c475ce5b019f5f840ed6154e5-2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24944"/>
            <a:ext cx="672075" cy="504056"/>
          </a:xfrm>
          <a:prstGeom prst="rect">
            <a:avLst/>
          </a:prstGeom>
          <a:noFill/>
        </p:spPr>
      </p:pic>
      <p:pic>
        <p:nvPicPr>
          <p:cNvPr id="8198" name="Picture 6" descr="http://im2-tub-ru.yandex.net/i?id=9fc40b0c475ce5b019f5f840ed6154e5-2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861048"/>
            <a:ext cx="672074" cy="504056"/>
          </a:xfrm>
          <a:prstGeom prst="rect">
            <a:avLst/>
          </a:prstGeom>
          <a:noFill/>
        </p:spPr>
      </p:pic>
      <p:pic>
        <p:nvPicPr>
          <p:cNvPr id="8200" name="Picture 8" descr="http://im2-tub-ru.yandex.net/i?id=c08b03b25184b603fb4276a86ee9e36d-64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797152"/>
            <a:ext cx="925543" cy="576064"/>
          </a:xfrm>
          <a:prstGeom prst="rect">
            <a:avLst/>
          </a:prstGeom>
          <a:noFill/>
        </p:spPr>
      </p:pic>
      <p:pic>
        <p:nvPicPr>
          <p:cNvPr id="14" name="Picture 8" descr="http://im2-tub-ru.yandex.net/i?id=c08b03b25184b603fb4276a86ee9e36d-64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97152"/>
            <a:ext cx="925543" cy="576064"/>
          </a:xfrm>
          <a:prstGeom prst="rect">
            <a:avLst/>
          </a:prstGeom>
          <a:noFill/>
        </p:spPr>
      </p:pic>
      <p:pic>
        <p:nvPicPr>
          <p:cNvPr id="15" name="Picture 8" descr="http://im2-tub-ru.yandex.net/i?id=c08b03b25184b603fb4276a86ee9e36d-64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645024"/>
            <a:ext cx="925543" cy="5760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91416"/>
            <a:ext cx="1539896" cy="11236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99792" y="332656"/>
            <a:ext cx="3366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 Остановка «Подбирай-ка».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8072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- Посмотрите на картинки, подберите, что к чему подходит, составьте предложения.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060848"/>
            <a:ext cx="3024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Машина                                                                                                                        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Корабль                                                                                                                         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Самолёт                                                                                                                        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Автобус                                                                                                                          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 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im2-tub-ru.yandex.net/i?id=b44bdf4a7269d0a8ae67fa6f1f8551da-52-144&amp;n=21"/>
          <p:cNvPicPr>
            <a:picLocks noChangeAspect="1" noChangeArrowheads="1"/>
          </p:cNvPicPr>
          <p:nvPr/>
        </p:nvPicPr>
        <p:blipFill>
          <a:blip r:embed="rId3" cstate="print"/>
          <a:srcRect t="15120" b="14321"/>
          <a:stretch>
            <a:fillRect/>
          </a:stretch>
        </p:blipFill>
        <p:spPr bwMode="auto">
          <a:xfrm>
            <a:off x="4427984" y="2276872"/>
            <a:ext cx="1428750" cy="100811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2" name="Picture 4" descr="http://im1-tub-ru.yandex.net/i?id=a30e1c1b742dbb85c3a65ca64a7d1f55-116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140968"/>
            <a:ext cx="1184920" cy="88869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176" name="Picture 8" descr="http://im3-tub-ru.yandex.net/i?id=2cd6f4bef6c0f2b11670759bea63feea-22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941168"/>
            <a:ext cx="1762756" cy="122413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8680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Остановка «Исключай-ка».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Игра «Четвертый лишний» (по картинкам).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2856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Автобус, грузовик, самолет, машина.             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</a:rPr>
              <a:t>- Лишний самолёт – он не наземный транспорт</a:t>
            </a:r>
          </a:p>
          <a:p>
            <a:pPr>
              <a:lnSpc>
                <a:spcPct val="150000"/>
              </a:lnSpc>
            </a:pP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Лодка, пароход, трамвай, корабль.                   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</a:rPr>
              <a:t>– Лишний трамвай – он не водный транспорт</a:t>
            </a:r>
          </a:p>
          <a:p>
            <a:pPr>
              <a:lnSpc>
                <a:spcPct val="150000"/>
              </a:lnSpc>
            </a:pP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Воздушный шар, самолет, велосипед, вертолет.                    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</a:rPr>
              <a:t> – Лишний велосипед – он не воздушный транспорт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im3-tub-ru.yandex.net/i?id=af7602899a6ff4c7dc90a8c5f3f91fbc-11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653136"/>
            <a:ext cx="1056118" cy="7920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8" name="Picture 4" descr="http://im1-tub-ru.yandex.net/i?id=5fd9836e8fd5eb240203a51c745bb19b-0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56992"/>
            <a:ext cx="1007152" cy="7787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50" name="Picture 6" descr="http://im1-tub-ru.yandex.net/i?id=b95d69f74bbb20bb04739045a95877d5-07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204864"/>
            <a:ext cx="1152128" cy="72008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54868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                 Остановка «</a:t>
            </a:r>
            <a:r>
              <a:rPr lang="ru-RU" b="1" dirty="0" err="1" smtClean="0">
                <a:solidFill>
                  <a:srgbClr val="002060"/>
                </a:solidFill>
              </a:rPr>
              <a:t>Шутил-ка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- Здесь жители все перепутали, исправьте ошибки.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44824"/>
            <a:ext cx="5760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Транспорт воздушный мы полюбили</a:t>
            </a:r>
          </a:p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Птиц всех быстрее автомобили.</a:t>
            </a:r>
          </a:p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На работу всех с утра нас развозят доктора.</a:t>
            </a:r>
          </a:p>
          <a:p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К морю Черному мы в мае полетели на трамвае.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4" name="Picture 4" descr="http://im0-tub-ru.yandex.net/i?id=523be301c19dec46b5906b58aa8fb9e4-5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05064"/>
            <a:ext cx="2220838" cy="222083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419872" y="4581128"/>
            <a:ext cx="1008112" cy="10801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Наше путешествие подошло к концу. 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Поделитесь впечатлениями - что вы увидели, о чем узнали 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Мультфильм Вертолет Вектор - Скачать 1 000 Vectors (Страница 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4075212" cy="28410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555776" y="285293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Автобус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02" y="1844824"/>
            <a:ext cx="564890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FF0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Троллейбус </a:t>
            </a:r>
            <a:endParaRPr lang="ru-R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714488"/>
            <a:ext cx="5760639" cy="46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FF0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 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36712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74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Мотоцикл 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76063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FF0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Грузовой автомобиль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480720" cy="524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6624736"/>
          </a:xfrm>
          <a:prstGeom prst="rect">
            <a:avLst/>
          </a:prstGeom>
          <a:noFill/>
          <a:ln w="149225" cmpd="tri">
            <a:solidFill>
              <a:schemeClr val="tx1"/>
            </a:solidFill>
          </a:ln>
          <a:effectLst>
            <a:glow rad="571500">
              <a:srgbClr val="00FF00">
                <a:alpha val="40000"/>
              </a:srgbClr>
            </a:glow>
            <a:outerShdw blurRad="50800" dist="38100" dir="5400000" algn="t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0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40</Template>
  <TotalTime>451</TotalTime>
  <Words>742</Words>
  <Application>Microsoft Office PowerPoint</Application>
  <PresentationFormat>Экран (4:3)</PresentationFormat>
  <Paragraphs>142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Arial</vt:lpstr>
      <vt:lpstr>01</vt:lpstr>
      <vt:lpstr>1_Default Design</vt:lpstr>
      <vt:lpstr>Презентация PowerPoint</vt:lpstr>
      <vt:lpstr>Презентация PowerPoint</vt:lpstr>
      <vt:lpstr>Презентация PowerPoint</vt:lpstr>
      <vt:lpstr>Автобус </vt:lpstr>
      <vt:lpstr>Троллейбус </vt:lpstr>
      <vt:lpstr>Презентация PowerPoint</vt:lpstr>
      <vt:lpstr>Презентация PowerPoint</vt:lpstr>
      <vt:lpstr>Мотоцикл </vt:lpstr>
      <vt:lpstr>Грузовой автомобиль</vt:lpstr>
      <vt:lpstr>Наземный транспорт</vt:lpstr>
      <vt:lpstr>Презентация PowerPoint</vt:lpstr>
      <vt:lpstr>Поезд </vt:lpstr>
      <vt:lpstr>Трамвай </vt:lpstr>
      <vt:lpstr>Железнодорожный транспорт</vt:lpstr>
      <vt:lpstr>Лодка </vt:lpstr>
      <vt:lpstr>Катер </vt:lpstr>
      <vt:lpstr>Пассажирское судно</vt:lpstr>
      <vt:lpstr>Буксир и баржа</vt:lpstr>
      <vt:lpstr>Водный транспорт </vt:lpstr>
      <vt:lpstr>Вертолёт </vt:lpstr>
      <vt:lpstr>Самолёт </vt:lpstr>
      <vt:lpstr>Воздушный шар</vt:lpstr>
      <vt:lpstr>Воздушный 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Valentink</dc:creator>
  <cp:lastModifiedBy>Zver</cp:lastModifiedBy>
  <cp:revision>59</cp:revision>
  <dcterms:created xsi:type="dcterms:W3CDTF">2015-03-06T16:56:31Z</dcterms:created>
  <dcterms:modified xsi:type="dcterms:W3CDTF">2021-11-01T15:12:25Z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1331896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