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0" r:id="rId2"/>
    <p:sldId id="261" r:id="rId3"/>
    <p:sldId id="262" r:id="rId4"/>
    <p:sldId id="263" r:id="rId5"/>
    <p:sldId id="264" r:id="rId6"/>
    <p:sldId id="265" r:id="rId7"/>
    <p:sldId id="256" r:id="rId8"/>
    <p:sldId id="257" r:id="rId9"/>
    <p:sldId id="258" r:id="rId10"/>
    <p:sldId id="25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35" autoAdjust="0"/>
  </p:normalViewPr>
  <p:slideViewPr>
    <p:cSldViewPr>
      <p:cViewPr varScale="1">
        <p:scale>
          <a:sx n="78" d="100"/>
          <a:sy n="78" d="100"/>
        </p:scale>
        <p:origin x="-79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A35801-0ECF-4F6C-B07A-52DA6CE1D56A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45ADA-ADA7-4583-9485-47ADC06D95C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45ADA-ADA7-4583-9485-47ADC06D95C9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F556-B4A4-4CBD-A8E4-983C3346058B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7E5A-C6FF-45F3-B73B-52BD62837E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F556-B4A4-4CBD-A8E4-983C3346058B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7E5A-C6FF-45F3-B73B-52BD62837E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F556-B4A4-4CBD-A8E4-983C3346058B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7E5A-C6FF-45F3-B73B-52BD62837E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F556-B4A4-4CBD-A8E4-983C3346058B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7E5A-C6FF-45F3-B73B-52BD62837E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F556-B4A4-4CBD-A8E4-983C3346058B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7E5A-C6FF-45F3-B73B-52BD62837E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F556-B4A4-4CBD-A8E4-983C3346058B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7E5A-C6FF-45F3-B73B-52BD62837E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F556-B4A4-4CBD-A8E4-983C3346058B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7E5A-C6FF-45F3-B73B-52BD62837E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F556-B4A4-4CBD-A8E4-983C3346058B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7E5A-C6FF-45F3-B73B-52BD62837E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F556-B4A4-4CBD-A8E4-983C3346058B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7E5A-C6FF-45F3-B73B-52BD62837E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F556-B4A4-4CBD-A8E4-983C3346058B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7E5A-C6FF-45F3-B73B-52BD62837E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F556-B4A4-4CBD-A8E4-983C3346058B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7E5A-C6FF-45F3-B73B-52BD62837E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BF556-B4A4-4CBD-A8E4-983C3346058B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7E5A-C6FF-45F3-B73B-52BD62837E3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ТРАНСПОРТ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8001056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688910"/>
            <a:ext cx="900115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57158" y="40633"/>
            <a:ext cx="8572560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</a:t>
            </a: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Литература для чтения: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Б.С. Житков «Что я видел»;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Н. Носов 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Автомобиль»;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Г.Юрмин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«Любопытный мышонок»;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Гальперштейн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«Трамвай и его семья»;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А. Дорохов «Шлагбаум», «Заборчик вдоль тротуара»;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В.В. Маяковский  «Кем быть?»;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С.В. Михалков «А что у вас?»;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 Орлов «Электричка»;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С.В.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Сахарнов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«Самый лучший пароход»;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А.Н. Толстой  «Прыжок»;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Э. Успенский «Троллейбус»;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Д. Хармс «Кораблик»;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Эстонская народная сказка «Запретный узел».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Admin\Рабочий стол\ТРАНСПОРТ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85728"/>
            <a:ext cx="8001056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Admin\Рабочий стол\ТРАНСПОРТ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7166"/>
            <a:ext cx="8072494" cy="60220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Admin\Рабочий стол\ТРАНСПОРТ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1" y="500042"/>
            <a:ext cx="8001056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Admin\Рабочий стол\ТРАНСПОРТ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1" y="285728"/>
            <a:ext cx="7929618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Admin\Рабочий стол\ТРАНСПОРТ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7166"/>
            <a:ext cx="7908926" cy="59316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14282" y="748515"/>
            <a:ext cx="8715436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2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sng" strike="noStrike" cap="none" normalizeH="0" baseline="0" dirty="0" smtClean="0">
              <a:ln>
                <a:noFill/>
              </a:ln>
              <a:solidFill>
                <a:srgbClr val="00AE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2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Для  успешного развития ребенка, предлагаю Вам: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2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                  Понаблюдать с ребёнком на улице за движением различного транспорта;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2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                  Спросить у ребёнка, какие виды транспорта он знает, какой транспорт относится к наземному (железнодорожному), подземному, воздушному, водному;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2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                  Спросить, на какие две группы можно разделить наземный транспорт (легковой и грузовой), почему они так называются;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2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                  Вспомнить, люди каких профессий работают на различных видах транспорта; рассказать ребёнку о профессиях капитана, пилота, шофёра, водителя автобуса, троллейбуса,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2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                  Попросить ребенка назвать части транспорта (кабина, кузов, колеса, руль, фары, ….).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·                  Поговорить о транспорте специального назначения (скорая помощь, пожарная машина, полицейская машина, экскаватор и т. д.)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·                  Совместно с ребенком рассмотреть иллюстрации различных видов транспорта.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·                  Вырезать и вклеить в альбом различные виды транспорта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·                  Провести с ребёнком беседу о правилах уличного движения и необходимости их соблюдения (где и как можно переходить улицу, на какой свет можно идти, что обозначают знаки дорожного движения, по какой стороне тротуара можно ходить).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·                  Показать во время прогулки светофор, обратив внимание на его свет и уточнив, когда можно переходить, а когда – нет.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·                  Называть место, где ездит машина и ходят пешеходы (по проезжей части, по тротуару).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222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2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500034" y="418722"/>
            <a:ext cx="821537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Рекомендую игры, в которые можно поиграть дома с Вашим ребенком, закрепляя знания по  данной теме: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Дидактическая игра «Пересчет различных видов транспорта»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(согласование числительных с существительными):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одна машина, один самолёт, ….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Порядковые числительные:</a:t>
            </a: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первый автобус, второй автобус, третий автобус, четвертый автобус, пятый автобус; первая машина, вторая машина, третья машина, четвертая машина, пятая машина; ….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Количественные числительные: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один самолет, два самолета, три самолета, четыре самолета, пять самолетов;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одна  машина, две машины ... пять машин; ….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Дидактическая игра «Подбери признак»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(использование в речи прилагательные: качественные: твердый, гладкая, круглое, красивая, ….; относительные: общественный, транспортный…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Машина (какая?) – красная, новая, …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Самолет (какой?) – большой, быстрый,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транспортный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Пароход (какой?) – белоснежный, красивый…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Грузовик (какой?) – тяжелый, огромный, …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Колесо (какое?) - круглое, …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Транспорт (какой?) - общественный, красивый, ….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Кузов (какой?) - гладкий, твердый, ... </a:t>
            </a:r>
          </a:p>
          <a:p>
            <a:r>
              <a:rPr lang="ru-RU" sz="1400" b="1" i="1" u="sng" dirty="0">
                <a:latin typeface="Times New Roman" pitchFamily="18" charset="0"/>
                <a:cs typeface="Times New Roman" pitchFamily="18" charset="0"/>
              </a:rPr>
              <a:t>Дидактическая игра «</a:t>
            </a:r>
            <a:r>
              <a:rPr lang="ru-RU" sz="1400" b="1" i="1" u="sng" dirty="0" err="1">
                <a:latin typeface="Times New Roman" pitchFamily="18" charset="0"/>
                <a:cs typeface="Times New Roman" pitchFamily="18" charset="0"/>
              </a:rPr>
              <a:t>Подобери</a:t>
            </a:r>
            <a:r>
              <a:rPr lang="ru-RU" sz="1400" b="1" i="1" u="sng" dirty="0">
                <a:latin typeface="Times New Roman" pitchFamily="18" charset="0"/>
                <a:cs typeface="Times New Roman" pitchFamily="18" charset="0"/>
              </a:rPr>
              <a:t> действия к предметам».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Поезд (что делает?) — едет, самолет (что делает?) — летит, пароход (что делает?) — плывет, ..</a:t>
            </a:r>
          </a:p>
          <a:p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Дидактическая игра «Четвертый лишний»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(по картинкам или на слух)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Пароход, лодка, самолет, парусник.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Автомобиль, трамвай, троллейбус, метро.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Автомобиль, грузовик, пароход, велосипед.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Вертолет, самолет, ракета, поезд.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Самолет, вертолет, велосипед, воздушный шар (как вид воздушного транспорта).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57158" y="238322"/>
            <a:ext cx="8429684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«Назови ласково»: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(образовывать существительные с уменьшительно – ласкательными суффиксами):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машина – машинка, трамвай – трамвайчик…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Дидактическая игра «Один — много»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(образование множественного и единственного числа имен существительных).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Самолет — самолеты,  машина — ...   (самокат, трамвай, автобус, троллейбус ... 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Один автомобиль – много автомобилей, (трактор –..., экскаватор –…)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Дидактическая игра «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чем управляет?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управляет самолетом? Самолетом — управляет летчик, (машиной — шофер, поездом -  машинист, кораблем — капитан.....)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«Подбери транспорт»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Старый… (грузовик),     Новый… (автомобиль),     Маленькая…  (лодка), Мощный…(самосвал),   Летящий…(самолет),       Трехколесный…(велосипед), Быстроходный…(лайнер)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Отгадайте </a:t>
            </a:r>
            <a:r>
              <a:rPr lang="ru-RU" sz="1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загадки о транспорте. </a:t>
            </a: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Летит птица-небылица,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 внутри народ сидит,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меж собою говорит. (Самолет)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Дом по улице бежит,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дом подошвами шуршит.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Подбегает к остановке,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всех желающих берет —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опять бежит вперед.  ( Автобус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Не летает, жужжит,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жук по улице бежит,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горят в глазах жука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два блестящих огонька.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Это дал завод ему: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огни — глядеть во тьму,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колеса, и мотор,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мчался чтоб во весь опор. (Автомобиль)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1400" b="1" u="sng" dirty="0" smtClean="0"/>
          </a:p>
          <a:p>
            <a:endParaRPr lang="ru-RU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288</Words>
  <Application>Microsoft Office PowerPoint</Application>
  <PresentationFormat>Экран (4:3)</PresentationFormat>
  <Paragraphs>68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</dc:creator>
  <cp:lastModifiedBy>Nata</cp:lastModifiedBy>
  <cp:revision>7</cp:revision>
  <dcterms:created xsi:type="dcterms:W3CDTF">2021-11-03T08:13:52Z</dcterms:created>
  <dcterms:modified xsi:type="dcterms:W3CDTF">2021-11-03T09:22:05Z</dcterms:modified>
</cp:coreProperties>
</file>