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8" r:id="rId3"/>
    <p:sldId id="289" r:id="rId4"/>
    <p:sldId id="291" r:id="rId5"/>
    <p:sldId id="258" r:id="rId6"/>
    <p:sldId id="292" r:id="rId7"/>
    <p:sldId id="260" r:id="rId8"/>
    <p:sldId id="299" r:id="rId9"/>
    <p:sldId id="300" r:id="rId10"/>
    <p:sldId id="273" r:id="rId11"/>
    <p:sldId id="277" r:id="rId12"/>
    <p:sldId id="303" r:id="rId13"/>
    <p:sldId id="302" r:id="rId14"/>
    <p:sldId id="259" r:id="rId15"/>
    <p:sldId id="269" r:id="rId16"/>
    <p:sldId id="270" r:id="rId17"/>
    <p:sldId id="296" r:id="rId18"/>
    <p:sldId id="297" r:id="rId19"/>
    <p:sldId id="298" r:id="rId20"/>
    <p:sldId id="294" r:id="rId21"/>
    <p:sldId id="304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1736" y="2143116"/>
            <a:ext cx="3929090" cy="1370013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29190" y="4500570"/>
            <a:ext cx="3986218" cy="149542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воспитатели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группы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Чернявская О.С.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Кондрашова Т.В.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85728"/>
            <a:ext cx="44291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МБДОУ №74 «Одуванчик»</a:t>
            </a:r>
          </a:p>
        </p:txBody>
      </p:sp>
      <p:pic>
        <p:nvPicPr>
          <p:cNvPr id="7" name="Picture 5" descr="MCj028721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7940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amurskdetsad52.ucoz.ru/imegi/korablik_22.no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214554"/>
            <a:ext cx="2285984" cy="195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429024" cy="12255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Катер</a:t>
            </a:r>
            <a:endParaRPr lang="ru-RU" dirty="0"/>
          </a:p>
        </p:txBody>
      </p:sp>
      <p:pic>
        <p:nvPicPr>
          <p:cNvPr id="5" name="Picture 2" descr="https://img-fotki.yandex.ru/get/6725/134924539.2a5/0_c2c41_1f19d3f6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215238" cy="4457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1568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5000660" cy="129697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Подводная лодка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857364"/>
            <a:ext cx="7394423" cy="4159363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410237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972320" cy="10826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Воздушный транспорт: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404337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– Это транспорт</a:t>
            </a:r>
            <a:r>
              <a:rPr lang="ru-RU" dirty="0" smtClean="0"/>
              <a:t>, который передвигается по </a:t>
            </a:r>
            <a:r>
              <a:rPr lang="ru-RU" b="1" dirty="0" smtClean="0"/>
              <a:t>воздуху</a:t>
            </a:r>
            <a:r>
              <a:rPr lang="ru-RU" dirty="0" smtClean="0"/>
              <a:t>. (</a:t>
            </a:r>
            <a:r>
              <a:rPr lang="ru-RU" b="1" dirty="0" smtClean="0"/>
              <a:t>Самолет</a:t>
            </a:r>
            <a:r>
              <a:rPr lang="ru-RU" dirty="0" smtClean="0"/>
              <a:t>, вертолет, парашют, дирижабль, аэроплан, </a:t>
            </a:r>
            <a:r>
              <a:rPr lang="ru-RU" b="1" dirty="0" smtClean="0"/>
              <a:t>воздушный шар)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Воздушный транспорт</a:t>
            </a:r>
            <a:r>
              <a:rPr lang="ru-RU" dirty="0" smtClean="0"/>
              <a:t> — это самый быстрый вид </a:t>
            </a:r>
            <a:r>
              <a:rPr lang="ru-RU" b="1" dirty="0" smtClean="0"/>
              <a:t>транспорта</a:t>
            </a:r>
            <a:r>
              <a:rPr lang="ru-RU" dirty="0" smtClean="0"/>
              <a:t>. В основном </a:t>
            </a:r>
            <a:r>
              <a:rPr lang="ru-RU" b="1" dirty="0" smtClean="0"/>
              <a:t>воздушный транспорт</a:t>
            </a:r>
            <a:r>
              <a:rPr lang="ru-RU" dirty="0" smtClean="0"/>
              <a:t> применяется для пассажирских перевозок на расстояниях свыше тысячи километров. Также осуществляются и грузовые перевозки, но их доля очень низка. Чаще всего </a:t>
            </a:r>
            <a:r>
              <a:rPr lang="ru-RU" b="1" dirty="0" smtClean="0"/>
              <a:t>авиатранспортом</a:t>
            </a:r>
            <a:r>
              <a:rPr lang="ru-RU" dirty="0" smtClean="0"/>
              <a:t> перевозят скоропортящиеся продукты и особо ценные грузы, а также почту.</a:t>
            </a:r>
          </a:p>
          <a:p>
            <a:endParaRPr lang="ru-RU" dirty="0"/>
          </a:p>
        </p:txBody>
      </p:sp>
      <p:pic>
        <p:nvPicPr>
          <p:cNvPr id="8" name="Picture 9" descr="MCj032099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429264"/>
            <a:ext cx="18208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MCj00902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65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MCj029635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5000636"/>
            <a:ext cx="25527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39144 L 0.33177 -0.2694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6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82101 -0.25903 C 0.83872 -0.24329 0.85903 -0.22686 0.86771 -0.20649 C 0.87674 -0.18403 0.88108 -0.15741 0.88559 -0.13102 C 0.8908 -0.1044 0.88559 -0.08195 0.88108 -0.05764 C 0.87674 -0.03496 0.87014 -0.01065 0.85417 0.00972 C 0.84097 0.03009 0.8184 0.04652 0.7941 0.05879 C 0.7717 0.07083 0.74479 0.07916 0.71771 0.08333 C 0.69132 0.0875 0.66441 0.0875 0.63941 0.08333 C 0.61285 0.07916 0.58837 0.06851 0.56823 0.05231 C 0.54792 0.03842 0.53004 0.01967 0.52118 -0.00232 C 0.5099 -0.02315 0.50556 -0.05116 0.50556 -0.07408 C 0.50347 -0.0963 0.50556 -0.12292 0.51684 -0.14514 C 0.52778 -0.16551 0.54792 -0.18195 0.57483 -0.19005 C 0.60208 -0.19607 0.62865 -0.18797 0.64653 -0.17385 C 0.66215 -0.15973 0.67344 -0.13704 0.6757 -0.11065 C 0.6757 -0.08426 0.67344 -0.05973 0.66215 -0.03936 C 0.65087 -0.01852 0.65295 -0.01482 0.60851 0.01157 C 0.56823 0.0405 0.52778 0.0324 0.50347 0.03402 C 0.47899 0.03402 0.45868 0.02592 0.4342 0.01759 C 0.40695 0.00787 0.3849 -0.01065 0.36892 -0.02663 C 0.35347 -0.04306 0.3467 -0.06366 0.33767 -0.0963 C 0.33177 -0.12894 0.33177 -0.14514 0.33177 -0.16991 C 0.33177 -0.19445 0.33177 -0.21899 0.33177 -0.24329 " pathEditMode="relative" rAng="0" ptsTypes="fffffffffffffffffffffff">
                                      <p:cBhvr>
                                        <p:cTn id="8" dur="7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17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81997 -0.2588 L 1.04045 -0.56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7176 L 0.21666 -0.117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9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666 -0.11736 L 0.49236 -0.4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6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49236 -0.44282 L 0.77586 -0.35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4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77586 -0.35879 L 0.29548 -1.02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33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71458 0.02639 L -0.53351 0.37431 C -0.49514 0.45394 -0.43819 0.49885 -0.37917 0.49885 C -0.31128 0.49885 -0.25712 0.45394 -0.2191 0.37431 L -0.03733 0.02639 " pathEditMode="relative" rAng="0" ptsTypes="FffFF">
                                      <p:cBhvr>
                                        <p:cTn id="20" dur="5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531440"/>
            <a:ext cx="10002084" cy="7501563"/>
          </a:xfrm>
        </p:spPr>
      </p:pic>
    </p:spTree>
    <p:extLst>
      <p:ext uri="{BB962C8B-B14F-4D97-AF65-F5344CB8AC3E}">
        <p14:creationId xmlns="" xmlns:p14="http://schemas.microsoft.com/office/powerpoint/2010/main" val="99884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3714776" cy="114300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Самолёт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6" y="1628800"/>
            <a:ext cx="8029556" cy="401477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255253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4000528" cy="1011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Вертолёт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643050"/>
            <a:ext cx="7678636" cy="4799148"/>
          </a:xfrm>
        </p:spPr>
      </p:pic>
    </p:spTree>
    <p:extLst>
      <p:ext uri="{BB962C8B-B14F-4D97-AF65-F5344CB8AC3E}">
        <p14:creationId xmlns="" xmlns:p14="http://schemas.microsoft.com/office/powerpoint/2010/main" val="263801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329510" cy="1154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58138" cy="10826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29552" cy="1154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 Четвёртый лишний»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и закрепить представления детей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видах транспорта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4004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Активизировать словарь детей словами-названиями транспортных средств;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различать и называть по внешнему виду транспортные средства;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речи, воображения наблюдательности, внимания, памяти.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paidagogos.com/wp-content/uploads/2017/08/risunok-flomaster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29000"/>
            <a:ext cx="3779784" cy="2828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3714746" cy="2786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714356"/>
            <a:ext cx="3429024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Домашнее задание</a:t>
            </a:r>
            <a:r>
              <a:rPr lang="ru-RU" dirty="0" smtClean="0"/>
              <a:t>: сделать аппликацию, рисунок, поделку из пластилина на тему «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 descr="lepka-samoleta-iz-plastilina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49156"/>
            <a:ext cx="3976715" cy="2236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66928"/>
            <a:ext cx="2786062" cy="371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14554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71538" y="642918"/>
            <a:ext cx="685591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Выполненные работы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85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85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357562"/>
            <a:ext cx="3213091" cy="3213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142984"/>
            <a:ext cx="2667018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8046156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 hidden="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57544" cy="2571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sdkfjn\Desktop\раскраски\roditeli_i_deti_1417593133.png" hidden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474840" cy="43924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650" name="Picture 2" descr="https://cf3.ppt-online.org/files3/slide/t/T5vXDAxMF9KoHLIGgen2d8cCSshbVkup07aEPW/slid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774011" cy="582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535551"/>
            <a:ext cx="9858068" cy="7393551"/>
          </a:xfrm>
        </p:spPr>
      </p:pic>
    </p:spTree>
    <p:extLst>
      <p:ext uri="{BB962C8B-B14F-4D97-AF65-F5344CB8AC3E}">
        <p14:creationId xmlns="" xmlns:p14="http://schemas.microsoft.com/office/powerpoint/2010/main" val="9494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538" y="214290"/>
            <a:ext cx="3686172" cy="115409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Наземный транспорт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14488"/>
            <a:ext cx="5238786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5357818" y="357166"/>
            <a:ext cx="3643338" cy="56323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u="sng" dirty="0" smtClean="0"/>
          </a:p>
          <a:p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Наземный транспорт 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бывает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общественный(пассажирский), грузовой, специальный.</a:t>
            </a:r>
          </a:p>
          <a:p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Пассажирский - перевозит людей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автобус, маршрутное такси, троллейбус, трамвай, поезд и т. д.</a:t>
            </a:r>
          </a:p>
          <a:p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Грузовой - перевозит груз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грузовые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машины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грузовые поезда, самолеты, корабли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Специальный транспорт,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машины, которые приходят к нам на помощь в экстренных ситуациях. Их вызывают по телефону,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если требуется срочная помощь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пожарная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«скорая помощь»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полицейская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531440"/>
            <a:ext cx="10074093" cy="7555570"/>
          </a:xfrm>
        </p:spPr>
      </p:pic>
    </p:spTree>
    <p:extLst>
      <p:ext uri="{BB962C8B-B14F-4D97-AF65-F5344CB8AC3E}">
        <p14:creationId xmlns="" xmlns:p14="http://schemas.microsoft.com/office/powerpoint/2010/main" val="213111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714356"/>
            <a:ext cx="4000528" cy="92869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Пароход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pl_1599776137_202677_cfb1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71678"/>
            <a:ext cx="4464531" cy="40689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4614866" cy="857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Лодка</a:t>
            </a:r>
            <a:endParaRPr lang="ru-RU" dirty="0"/>
          </a:p>
        </p:txBody>
      </p:sp>
      <p:pic>
        <p:nvPicPr>
          <p:cNvPr id="4" name="Содержимое 3" descr="depositphotos_11365507-stock-photo-small-row-bo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96256"/>
            <a:ext cx="571500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113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Транспорт</vt:lpstr>
      <vt:lpstr> Цель: Обобщить и закрепить представления детей  о видах транспорта </vt:lpstr>
      <vt:lpstr>Слайд 3</vt:lpstr>
      <vt:lpstr>Слайд 4</vt:lpstr>
      <vt:lpstr>Слайд 5</vt:lpstr>
      <vt:lpstr>Наземный транспорт</vt:lpstr>
      <vt:lpstr>Слайд 7</vt:lpstr>
      <vt:lpstr>Пароход</vt:lpstr>
      <vt:lpstr>Лодка</vt:lpstr>
      <vt:lpstr>Катер</vt:lpstr>
      <vt:lpstr>Подводная лодка</vt:lpstr>
      <vt:lpstr>Пальчиковая гимнастика</vt:lpstr>
      <vt:lpstr>Воздушный транспорт:</vt:lpstr>
      <vt:lpstr>Слайд 14</vt:lpstr>
      <vt:lpstr>Самолёт</vt:lpstr>
      <vt:lpstr>Вертолёт</vt:lpstr>
      <vt:lpstr>Игра «Четвёртый лишний»</vt:lpstr>
      <vt:lpstr>Игра «Четвёртый лишний»</vt:lpstr>
      <vt:lpstr>Игра « Четвёртый лишний»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erofeeva1645</dc:creator>
  <cp:lastModifiedBy>Сергей</cp:lastModifiedBy>
  <cp:revision>48</cp:revision>
  <dcterms:created xsi:type="dcterms:W3CDTF">2019-12-01T15:13:03Z</dcterms:created>
  <dcterms:modified xsi:type="dcterms:W3CDTF">2021-10-31T18:47:12Z</dcterms:modified>
</cp:coreProperties>
</file>