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0HB0DxLx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2924" y="0"/>
            <a:ext cx="7000924" cy="924393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RNPS0j5LC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4297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D4kRwyQQ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1440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65FnvQVol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1440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U9Y0wYGJT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144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ZSUfIgnT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1440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xAxf-oAE7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14400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OBylPEU_m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6858000" cy="91440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</cp:revision>
  <dcterms:created xsi:type="dcterms:W3CDTF">2018-09-13T14:09:09Z</dcterms:created>
  <dcterms:modified xsi:type="dcterms:W3CDTF">2018-09-13T14:31:43Z</dcterms:modified>
</cp:coreProperties>
</file>